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288" r:id="rId4"/>
    <p:sldId id="318" r:id="rId5"/>
    <p:sldId id="290" r:id="rId6"/>
    <p:sldId id="291" r:id="rId7"/>
    <p:sldId id="292" r:id="rId8"/>
    <p:sldId id="293" r:id="rId9"/>
    <p:sldId id="294" r:id="rId10"/>
    <p:sldId id="295" r:id="rId11"/>
    <p:sldId id="259" r:id="rId12"/>
    <p:sldId id="260" r:id="rId13"/>
    <p:sldId id="317" r:id="rId14"/>
    <p:sldId id="283" r:id="rId15"/>
    <p:sldId id="296" r:id="rId16"/>
    <p:sldId id="297" r:id="rId17"/>
    <p:sldId id="298" r:id="rId18"/>
    <p:sldId id="299" r:id="rId19"/>
    <p:sldId id="300" r:id="rId20"/>
    <p:sldId id="302" r:id="rId21"/>
    <p:sldId id="303" r:id="rId22"/>
    <p:sldId id="304" r:id="rId23"/>
    <p:sldId id="319" r:id="rId24"/>
    <p:sldId id="305" r:id="rId25"/>
    <p:sldId id="306" r:id="rId26"/>
    <p:sldId id="307" r:id="rId27"/>
    <p:sldId id="308" r:id="rId28"/>
    <p:sldId id="309" r:id="rId29"/>
    <p:sldId id="310" r:id="rId30"/>
    <p:sldId id="311" r:id="rId31"/>
    <p:sldId id="312" r:id="rId32"/>
    <p:sldId id="314" r:id="rId33"/>
    <p:sldId id="315" r:id="rId34"/>
    <p:sldId id="316" r:id="rId35"/>
    <p:sldId id="301" r:id="rId36"/>
  </p:sldIdLst>
  <p:sldSz cx="9144000" cy="6858000" type="screen4x3"/>
  <p:notesSz cx="6858000" cy="9144000"/>
  <p:custDataLst>
    <p:tags r:id="rId38"/>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FFFF"/>
    <a:srgbClr val="C0C0C0"/>
    <a:srgbClr val="990099"/>
    <a:srgbClr val="CC6600"/>
    <a:srgbClr val="0099CC"/>
    <a:srgbClr val="84A1E8"/>
    <a:srgbClr val="F3C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7" autoAdjust="0"/>
    <p:restoredTop sz="94660" autoAdjust="0"/>
  </p:normalViewPr>
  <p:slideViewPr>
    <p:cSldViewPr>
      <p:cViewPr varScale="1">
        <p:scale>
          <a:sx n="44" d="100"/>
          <a:sy n="44" d="100"/>
        </p:scale>
        <p:origin x="1036"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diagrams/_rels/data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8F7A25-004D-4350-821C-F1282D7B0E7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CF01232-0499-48BE-AB8A-32F1AFECE523}">
      <dgm:prSet phldrT="[Text]"/>
      <dgm:spPr/>
      <dgm:t>
        <a:bodyPr/>
        <a:lstStyle/>
        <a:p>
          <a:r>
            <a:rPr lang="en-US" b="1" smtClean="0">
              <a:latin typeface="Arial" panose="020B0604020202020204" pitchFamily="34" charset="0"/>
              <a:cs typeface="Arial" panose="020B0604020202020204" pitchFamily="34" charset="0"/>
            </a:rPr>
            <a:t>CMCN 1</a:t>
          </a:r>
          <a:r>
            <a:rPr lang="en-US" b="1" baseline="30000" smtClean="0">
              <a:latin typeface="Arial" panose="020B0604020202020204" pitchFamily="34" charset="0"/>
              <a:cs typeface="Arial" panose="020B0604020202020204" pitchFamily="34" charset="0"/>
            </a:rPr>
            <a:t>st</a:t>
          </a:r>
        </a:p>
        <a:p>
          <a:r>
            <a:rPr lang="en-US" b="1" baseline="30000" smtClean="0">
              <a:latin typeface="Arial" panose="020B0604020202020204" pitchFamily="34" charset="0"/>
              <a:cs typeface="Arial" panose="020B0604020202020204" pitchFamily="34" charset="0"/>
            </a:rPr>
            <a:t>(G.XVIII-G.XIX)</a:t>
          </a:r>
        </a:p>
        <a:p>
          <a:r>
            <a:rPr lang="en-US" baseline="30000" smtClean="0">
              <a:latin typeface="Arial" panose="020B0604020202020204" pitchFamily="34" charset="0"/>
              <a:cs typeface="Arial" panose="020B0604020202020204" pitchFamily="34" charset="0"/>
            </a:rPr>
            <a:t> Sử dụng năng lượng nước và hơi nước để cơ giới hóa máy móc. </a:t>
          </a:r>
          <a:endParaRPr lang="en-US">
            <a:latin typeface="Arial" panose="020B0604020202020204" pitchFamily="34" charset="0"/>
            <a:cs typeface="Arial" panose="020B0604020202020204" pitchFamily="34" charset="0"/>
          </a:endParaRPr>
        </a:p>
      </dgm:t>
    </dgm:pt>
    <dgm:pt modelId="{952488AF-64F1-424B-8FC0-F7F8CA6913B2}" type="parTrans" cxnId="{B13C53D0-D9C1-44EA-AC47-2724F4B362AE}">
      <dgm:prSet/>
      <dgm:spPr/>
      <dgm:t>
        <a:bodyPr/>
        <a:lstStyle/>
        <a:p>
          <a:endParaRPr lang="en-US">
            <a:latin typeface="Arial" panose="020B0604020202020204" pitchFamily="34" charset="0"/>
            <a:cs typeface="Arial" panose="020B0604020202020204" pitchFamily="34" charset="0"/>
          </a:endParaRPr>
        </a:p>
      </dgm:t>
    </dgm:pt>
    <dgm:pt modelId="{683B52A6-B43B-4F42-9B7A-8DB62C6B687E}" type="sibTrans" cxnId="{B13C53D0-D9C1-44EA-AC47-2724F4B362AE}">
      <dgm:prSet/>
      <dgm:spPr/>
      <dgm:t>
        <a:bodyPr/>
        <a:lstStyle/>
        <a:p>
          <a:endParaRPr lang="en-US">
            <a:latin typeface="Arial" panose="020B0604020202020204" pitchFamily="34" charset="0"/>
            <a:cs typeface="Arial" panose="020B0604020202020204" pitchFamily="34" charset="0"/>
          </a:endParaRPr>
        </a:p>
      </dgm:t>
    </dgm:pt>
    <dgm:pt modelId="{419592C0-3ADE-4CAA-B8B5-2B348A3A0D5C}">
      <dgm:prSet phldrT="[Text]" custT="1"/>
      <dgm:spPr/>
      <dgm:t>
        <a:bodyPr/>
        <a:lstStyle/>
        <a:p>
          <a:r>
            <a:rPr lang="en-US" sz="2100" b="1" smtClean="0">
              <a:latin typeface="Arial" panose="020B0604020202020204" pitchFamily="34" charset="0"/>
              <a:cs typeface="Arial" panose="020B0604020202020204" pitchFamily="34" charset="0"/>
            </a:rPr>
            <a:t>CMCN 2</a:t>
          </a:r>
          <a:r>
            <a:rPr lang="en-US" sz="2100" b="1" baseline="30000" smtClean="0">
              <a:latin typeface="Arial" panose="020B0604020202020204" pitchFamily="34" charset="0"/>
              <a:cs typeface="Arial" panose="020B0604020202020204" pitchFamily="34" charset="0"/>
            </a:rPr>
            <a:t>nd</a:t>
          </a:r>
          <a:r>
            <a:rPr lang="en-US" sz="2100" b="1" smtClean="0">
              <a:latin typeface="Arial" panose="020B0604020202020204" pitchFamily="34" charset="0"/>
              <a:cs typeface="Arial" panose="020B0604020202020204" pitchFamily="34" charset="0"/>
            </a:rPr>
            <a:t> </a:t>
          </a:r>
        </a:p>
        <a:p>
          <a:r>
            <a:rPr lang="en-US" sz="2100" b="1" baseline="30000" smtClean="0">
              <a:latin typeface="Arial" panose="020B0604020202020204" pitchFamily="34" charset="0"/>
              <a:cs typeface="Arial" panose="020B0604020202020204" pitchFamily="34" charset="0"/>
            </a:rPr>
            <a:t>(C.XIX-Đ.XX)</a:t>
          </a:r>
        </a:p>
        <a:p>
          <a:r>
            <a:rPr lang="pt-BR" sz="2100" baseline="30000" smtClean="0">
              <a:effectLst/>
              <a:latin typeface="Arial" panose="020B0604020202020204" pitchFamily="34" charset="0"/>
              <a:cs typeface="Arial" panose="020B0604020202020204" pitchFamily="34" charset="0"/>
            </a:rPr>
            <a:t>Sử dụng năng lượng điện và động cơ điện, để tạo ra dây truyền SX hàng loạt.</a:t>
          </a:r>
          <a:endParaRPr lang="en-US" sz="2100" baseline="30000">
            <a:latin typeface="Arial" panose="020B0604020202020204" pitchFamily="34" charset="0"/>
            <a:cs typeface="Arial" panose="020B0604020202020204" pitchFamily="34" charset="0"/>
          </a:endParaRPr>
        </a:p>
      </dgm:t>
    </dgm:pt>
    <dgm:pt modelId="{CFAF7F54-B424-4C42-AEEB-4559F5352954}" type="parTrans" cxnId="{340EB580-FDFE-4540-B840-01760FF612EF}">
      <dgm:prSet/>
      <dgm:spPr/>
      <dgm:t>
        <a:bodyPr/>
        <a:lstStyle/>
        <a:p>
          <a:endParaRPr lang="en-US">
            <a:latin typeface="Arial" panose="020B0604020202020204" pitchFamily="34" charset="0"/>
            <a:cs typeface="Arial" panose="020B0604020202020204" pitchFamily="34" charset="0"/>
          </a:endParaRPr>
        </a:p>
      </dgm:t>
    </dgm:pt>
    <dgm:pt modelId="{271938E5-3C86-4CC0-869C-6F2AA12D409C}" type="sibTrans" cxnId="{340EB580-FDFE-4540-B840-01760FF612EF}">
      <dgm:prSet/>
      <dgm:spPr/>
      <dgm:t>
        <a:bodyPr/>
        <a:lstStyle/>
        <a:p>
          <a:endParaRPr lang="en-US">
            <a:latin typeface="Arial" panose="020B0604020202020204" pitchFamily="34" charset="0"/>
            <a:cs typeface="Arial" panose="020B0604020202020204" pitchFamily="34" charset="0"/>
          </a:endParaRPr>
        </a:p>
      </dgm:t>
    </dgm:pt>
    <dgm:pt modelId="{64389693-1CA1-465D-BA13-0F909DE8F526}">
      <dgm:prSet phldrT="[Text]" custT="1"/>
      <dgm:spPr/>
      <dgm:t>
        <a:bodyPr/>
        <a:lstStyle/>
        <a:p>
          <a:pPr algn="ctr"/>
          <a:r>
            <a:rPr lang="en-US" sz="2100" b="1" smtClean="0">
              <a:latin typeface="Arial" panose="020B0604020202020204" pitchFamily="34" charset="0"/>
              <a:cs typeface="Arial" panose="020B0604020202020204" pitchFamily="34" charset="0"/>
            </a:rPr>
            <a:t>CMCN 3</a:t>
          </a:r>
          <a:r>
            <a:rPr lang="en-US" sz="2100" b="1" baseline="30000" smtClean="0">
              <a:latin typeface="Arial" panose="020B0604020202020204" pitchFamily="34" charset="0"/>
              <a:cs typeface="Arial" panose="020B0604020202020204" pitchFamily="34" charset="0"/>
            </a:rPr>
            <a:t>rd</a:t>
          </a:r>
        </a:p>
        <a:p>
          <a:pPr algn="ctr"/>
          <a:r>
            <a:rPr lang="en-US" sz="2100" b="1" baseline="30000" smtClean="0">
              <a:latin typeface="Arial" panose="020B0604020202020204" pitchFamily="34" charset="0"/>
              <a:cs typeface="Arial" panose="020B0604020202020204" pitchFamily="34" charset="0"/>
            </a:rPr>
            <a:t>(Đ60s.XX-C.XX)</a:t>
          </a:r>
        </a:p>
        <a:p>
          <a:pPr algn="just"/>
          <a:r>
            <a:rPr lang="pt-BR" sz="2100" baseline="30000" smtClean="0">
              <a:effectLst/>
              <a:latin typeface="Arial" panose="020B0604020202020204" pitchFamily="34" charset="0"/>
              <a:cs typeface="Arial" panose="020B0604020202020204" pitchFamily="34" charset="0"/>
            </a:rPr>
            <a:t>Sử dụng công nghệ thông tin và máy tính, để tự động hoá SX.</a:t>
          </a:r>
          <a:endParaRPr lang="en-US" sz="2100" baseline="30000">
            <a:latin typeface="Arial" panose="020B0604020202020204" pitchFamily="34" charset="0"/>
            <a:cs typeface="Arial" panose="020B0604020202020204" pitchFamily="34" charset="0"/>
          </a:endParaRPr>
        </a:p>
      </dgm:t>
    </dgm:pt>
    <dgm:pt modelId="{BA201258-9AB5-474C-BE64-FAF2F14CEB18}" type="parTrans" cxnId="{61263173-BED2-47FE-BE8B-D844795227B7}">
      <dgm:prSet/>
      <dgm:spPr/>
      <dgm:t>
        <a:bodyPr/>
        <a:lstStyle/>
        <a:p>
          <a:endParaRPr lang="en-US">
            <a:latin typeface="Arial" panose="020B0604020202020204" pitchFamily="34" charset="0"/>
            <a:cs typeface="Arial" panose="020B0604020202020204" pitchFamily="34" charset="0"/>
          </a:endParaRPr>
        </a:p>
      </dgm:t>
    </dgm:pt>
    <dgm:pt modelId="{DABF2B5C-E6B2-4255-ACD0-C88E5D76265D}" type="sibTrans" cxnId="{61263173-BED2-47FE-BE8B-D844795227B7}">
      <dgm:prSet/>
      <dgm:spPr/>
      <dgm:t>
        <a:bodyPr/>
        <a:lstStyle/>
        <a:p>
          <a:endParaRPr lang="en-US">
            <a:latin typeface="Arial" panose="020B0604020202020204" pitchFamily="34" charset="0"/>
            <a:cs typeface="Arial" panose="020B0604020202020204" pitchFamily="34" charset="0"/>
          </a:endParaRPr>
        </a:p>
      </dgm:t>
    </dgm:pt>
    <dgm:pt modelId="{446AD7F4-35A3-44D4-A7BF-1931CD1A1CF8}">
      <dgm:prSet phldrT="[Text]" custT="1"/>
      <dgm:spPr/>
      <dgm:t>
        <a:bodyPr/>
        <a:lstStyle/>
        <a:p>
          <a:r>
            <a:rPr lang="pt-BR" sz="2100" b="1" smtClean="0">
              <a:effectLst/>
              <a:latin typeface="Arial" panose="020B0604020202020204" pitchFamily="34" charset="0"/>
              <a:cs typeface="Arial" panose="020B0604020202020204" pitchFamily="34" charset="0"/>
            </a:rPr>
            <a:t>CMCN 4</a:t>
          </a:r>
          <a:r>
            <a:rPr lang="pt-BR" sz="2100" b="1" baseline="30000" smtClean="0">
              <a:effectLst/>
              <a:latin typeface="Arial" panose="020B0604020202020204" pitchFamily="34" charset="0"/>
              <a:cs typeface="Arial" panose="020B0604020202020204" pitchFamily="34" charset="0"/>
            </a:rPr>
            <a:t>th</a:t>
          </a:r>
        </a:p>
        <a:p>
          <a:r>
            <a:rPr lang="pt-BR" sz="2100" b="1" baseline="30000" smtClean="0">
              <a:effectLst/>
              <a:latin typeface="Arial" panose="020B0604020202020204" pitchFamily="34" charset="0"/>
              <a:cs typeface="Arial" panose="020B0604020202020204" pitchFamily="34" charset="0"/>
            </a:rPr>
            <a:t>(Từ 2000-nay)</a:t>
          </a:r>
        </a:p>
        <a:p>
          <a:r>
            <a:rPr lang="pt-BR" sz="2100" baseline="30000" smtClean="0">
              <a:effectLst/>
              <a:latin typeface="Arial" panose="020B0604020202020204" pitchFamily="34" charset="0"/>
              <a:cs typeface="Arial" panose="020B0604020202020204" pitchFamily="34" charset="0"/>
            </a:rPr>
            <a:t>Liên kết giữa TG thực và ảo, để thực hiện công việc thông minh và hiệu quả nhất.</a:t>
          </a:r>
          <a:endParaRPr lang="en-US" sz="2100" baseline="30000">
            <a:latin typeface="Arial" panose="020B0604020202020204" pitchFamily="34" charset="0"/>
            <a:cs typeface="Arial" panose="020B0604020202020204" pitchFamily="34" charset="0"/>
          </a:endParaRPr>
        </a:p>
      </dgm:t>
    </dgm:pt>
    <dgm:pt modelId="{CC8ABCF2-62C1-477A-AA7C-8162EB1DB9F3}" type="parTrans" cxnId="{C6C00DE8-8694-42E0-B53F-6E8C8805F382}">
      <dgm:prSet/>
      <dgm:spPr/>
      <dgm:t>
        <a:bodyPr/>
        <a:lstStyle/>
        <a:p>
          <a:endParaRPr lang="en-US">
            <a:latin typeface="Arial" panose="020B0604020202020204" pitchFamily="34" charset="0"/>
            <a:cs typeface="Arial" panose="020B0604020202020204" pitchFamily="34" charset="0"/>
          </a:endParaRPr>
        </a:p>
      </dgm:t>
    </dgm:pt>
    <dgm:pt modelId="{E522D008-A4E9-456B-9739-06E1DF51C0AF}" type="sibTrans" cxnId="{C6C00DE8-8694-42E0-B53F-6E8C8805F382}">
      <dgm:prSet/>
      <dgm:spPr/>
      <dgm:t>
        <a:bodyPr/>
        <a:lstStyle/>
        <a:p>
          <a:endParaRPr lang="en-US">
            <a:latin typeface="Arial" panose="020B0604020202020204" pitchFamily="34" charset="0"/>
            <a:cs typeface="Arial" panose="020B0604020202020204" pitchFamily="34" charset="0"/>
          </a:endParaRPr>
        </a:p>
      </dgm:t>
    </dgm:pt>
    <dgm:pt modelId="{C4E33F8C-0287-4E5D-A568-B61A8E18F54B}" type="pres">
      <dgm:prSet presAssocID="{768F7A25-004D-4350-821C-F1282D7B0E72}" presName="CompostProcess" presStyleCnt="0">
        <dgm:presLayoutVars>
          <dgm:dir/>
          <dgm:resizeHandles val="exact"/>
        </dgm:presLayoutVars>
      </dgm:prSet>
      <dgm:spPr/>
      <dgm:t>
        <a:bodyPr/>
        <a:lstStyle/>
        <a:p>
          <a:endParaRPr lang="en-US"/>
        </a:p>
      </dgm:t>
    </dgm:pt>
    <dgm:pt modelId="{AFCB2A44-5A62-4F64-8FCC-35A25308D620}" type="pres">
      <dgm:prSet presAssocID="{768F7A25-004D-4350-821C-F1282D7B0E72}" presName="arrow" presStyleLbl="bgShp" presStyleIdx="0" presStyleCnt="1"/>
      <dgm:spPr/>
    </dgm:pt>
    <dgm:pt modelId="{49358BF1-189F-4572-9960-30B7FB0C0700}" type="pres">
      <dgm:prSet presAssocID="{768F7A25-004D-4350-821C-F1282D7B0E72}" presName="linearProcess" presStyleCnt="0"/>
      <dgm:spPr/>
    </dgm:pt>
    <dgm:pt modelId="{5BC56B3B-BE96-4CD5-931A-671FC2F1C7A1}" type="pres">
      <dgm:prSet presAssocID="{ACF01232-0499-48BE-AB8A-32F1AFECE523}" presName="textNode" presStyleLbl="node1" presStyleIdx="0" presStyleCnt="4">
        <dgm:presLayoutVars>
          <dgm:bulletEnabled val="1"/>
        </dgm:presLayoutVars>
      </dgm:prSet>
      <dgm:spPr/>
      <dgm:t>
        <a:bodyPr/>
        <a:lstStyle/>
        <a:p>
          <a:endParaRPr lang="en-US"/>
        </a:p>
      </dgm:t>
    </dgm:pt>
    <dgm:pt modelId="{6841CF21-6D60-4F46-813B-2391CEAADF88}" type="pres">
      <dgm:prSet presAssocID="{683B52A6-B43B-4F42-9B7A-8DB62C6B687E}" presName="sibTrans" presStyleCnt="0"/>
      <dgm:spPr/>
    </dgm:pt>
    <dgm:pt modelId="{2DE5B2CF-3939-4C6A-8F7A-B8C7F05EF9D3}" type="pres">
      <dgm:prSet presAssocID="{419592C0-3ADE-4CAA-B8B5-2B348A3A0D5C}" presName="textNode" presStyleLbl="node1" presStyleIdx="1" presStyleCnt="4">
        <dgm:presLayoutVars>
          <dgm:bulletEnabled val="1"/>
        </dgm:presLayoutVars>
      </dgm:prSet>
      <dgm:spPr/>
      <dgm:t>
        <a:bodyPr/>
        <a:lstStyle/>
        <a:p>
          <a:endParaRPr lang="en-US"/>
        </a:p>
      </dgm:t>
    </dgm:pt>
    <dgm:pt modelId="{4281BF10-4C07-4CE5-8D65-E352BDD28A5C}" type="pres">
      <dgm:prSet presAssocID="{271938E5-3C86-4CC0-869C-6F2AA12D409C}" presName="sibTrans" presStyleCnt="0"/>
      <dgm:spPr/>
    </dgm:pt>
    <dgm:pt modelId="{2E11DB36-D81C-4111-AB81-E759BAEAA6C7}" type="pres">
      <dgm:prSet presAssocID="{64389693-1CA1-465D-BA13-0F909DE8F526}" presName="textNode" presStyleLbl="node1" presStyleIdx="2" presStyleCnt="4">
        <dgm:presLayoutVars>
          <dgm:bulletEnabled val="1"/>
        </dgm:presLayoutVars>
      </dgm:prSet>
      <dgm:spPr/>
      <dgm:t>
        <a:bodyPr/>
        <a:lstStyle/>
        <a:p>
          <a:endParaRPr lang="en-US"/>
        </a:p>
      </dgm:t>
    </dgm:pt>
    <dgm:pt modelId="{809B5C5E-C374-44EE-8F1A-BF021CCF4836}" type="pres">
      <dgm:prSet presAssocID="{DABF2B5C-E6B2-4255-ACD0-C88E5D76265D}" presName="sibTrans" presStyleCnt="0"/>
      <dgm:spPr/>
    </dgm:pt>
    <dgm:pt modelId="{89002FB1-1539-4FA1-9669-60F21519E74C}" type="pres">
      <dgm:prSet presAssocID="{446AD7F4-35A3-44D4-A7BF-1931CD1A1CF8}" presName="textNode" presStyleLbl="node1" presStyleIdx="3" presStyleCnt="4">
        <dgm:presLayoutVars>
          <dgm:bulletEnabled val="1"/>
        </dgm:presLayoutVars>
      </dgm:prSet>
      <dgm:spPr/>
      <dgm:t>
        <a:bodyPr/>
        <a:lstStyle/>
        <a:p>
          <a:endParaRPr lang="en-US"/>
        </a:p>
      </dgm:t>
    </dgm:pt>
  </dgm:ptLst>
  <dgm:cxnLst>
    <dgm:cxn modelId="{BDAD0423-B36B-4601-B4DB-871259383C38}" type="presOf" srcId="{768F7A25-004D-4350-821C-F1282D7B0E72}" destId="{C4E33F8C-0287-4E5D-A568-B61A8E18F54B}" srcOrd="0" destOrd="0" presId="urn:microsoft.com/office/officeart/2005/8/layout/hProcess9"/>
    <dgm:cxn modelId="{340EB580-FDFE-4540-B840-01760FF612EF}" srcId="{768F7A25-004D-4350-821C-F1282D7B0E72}" destId="{419592C0-3ADE-4CAA-B8B5-2B348A3A0D5C}" srcOrd="1" destOrd="0" parTransId="{CFAF7F54-B424-4C42-AEEB-4559F5352954}" sibTransId="{271938E5-3C86-4CC0-869C-6F2AA12D409C}"/>
    <dgm:cxn modelId="{61263173-BED2-47FE-BE8B-D844795227B7}" srcId="{768F7A25-004D-4350-821C-F1282D7B0E72}" destId="{64389693-1CA1-465D-BA13-0F909DE8F526}" srcOrd="2" destOrd="0" parTransId="{BA201258-9AB5-474C-BE64-FAF2F14CEB18}" sibTransId="{DABF2B5C-E6B2-4255-ACD0-C88E5D76265D}"/>
    <dgm:cxn modelId="{F2CB5EF9-8F3A-4F4B-939B-A6C720DA7797}" type="presOf" srcId="{446AD7F4-35A3-44D4-A7BF-1931CD1A1CF8}" destId="{89002FB1-1539-4FA1-9669-60F21519E74C}" srcOrd="0" destOrd="0" presId="urn:microsoft.com/office/officeart/2005/8/layout/hProcess9"/>
    <dgm:cxn modelId="{3A12830F-6052-4BF7-8955-0C50B098938B}" type="presOf" srcId="{419592C0-3ADE-4CAA-B8B5-2B348A3A0D5C}" destId="{2DE5B2CF-3939-4C6A-8F7A-B8C7F05EF9D3}" srcOrd="0" destOrd="0" presId="urn:microsoft.com/office/officeart/2005/8/layout/hProcess9"/>
    <dgm:cxn modelId="{E824248B-0244-4D28-8E8B-6E1543F13CDF}" type="presOf" srcId="{64389693-1CA1-465D-BA13-0F909DE8F526}" destId="{2E11DB36-D81C-4111-AB81-E759BAEAA6C7}" srcOrd="0" destOrd="0" presId="urn:microsoft.com/office/officeart/2005/8/layout/hProcess9"/>
    <dgm:cxn modelId="{651F88A5-DC98-4923-B5C5-D0B307835799}" type="presOf" srcId="{ACF01232-0499-48BE-AB8A-32F1AFECE523}" destId="{5BC56B3B-BE96-4CD5-931A-671FC2F1C7A1}" srcOrd="0" destOrd="0" presId="urn:microsoft.com/office/officeart/2005/8/layout/hProcess9"/>
    <dgm:cxn modelId="{B13C53D0-D9C1-44EA-AC47-2724F4B362AE}" srcId="{768F7A25-004D-4350-821C-F1282D7B0E72}" destId="{ACF01232-0499-48BE-AB8A-32F1AFECE523}" srcOrd="0" destOrd="0" parTransId="{952488AF-64F1-424B-8FC0-F7F8CA6913B2}" sibTransId="{683B52A6-B43B-4F42-9B7A-8DB62C6B687E}"/>
    <dgm:cxn modelId="{C6C00DE8-8694-42E0-B53F-6E8C8805F382}" srcId="{768F7A25-004D-4350-821C-F1282D7B0E72}" destId="{446AD7F4-35A3-44D4-A7BF-1931CD1A1CF8}" srcOrd="3" destOrd="0" parTransId="{CC8ABCF2-62C1-477A-AA7C-8162EB1DB9F3}" sibTransId="{E522D008-A4E9-456B-9739-06E1DF51C0AF}"/>
    <dgm:cxn modelId="{C8B1F16A-712E-4A78-8D45-CB39C0983DD4}" type="presParOf" srcId="{C4E33F8C-0287-4E5D-A568-B61A8E18F54B}" destId="{AFCB2A44-5A62-4F64-8FCC-35A25308D620}" srcOrd="0" destOrd="0" presId="urn:microsoft.com/office/officeart/2005/8/layout/hProcess9"/>
    <dgm:cxn modelId="{D3B084EC-43C0-494F-A9DA-35047E831699}" type="presParOf" srcId="{C4E33F8C-0287-4E5D-A568-B61A8E18F54B}" destId="{49358BF1-189F-4572-9960-30B7FB0C0700}" srcOrd="1" destOrd="0" presId="urn:microsoft.com/office/officeart/2005/8/layout/hProcess9"/>
    <dgm:cxn modelId="{DD130DC3-E94F-4C6A-B5E5-E52CC24FD5C9}" type="presParOf" srcId="{49358BF1-189F-4572-9960-30B7FB0C0700}" destId="{5BC56B3B-BE96-4CD5-931A-671FC2F1C7A1}" srcOrd="0" destOrd="0" presId="urn:microsoft.com/office/officeart/2005/8/layout/hProcess9"/>
    <dgm:cxn modelId="{B1F1EB7B-7BAB-4EDE-9FF7-A7E0B7D1E382}" type="presParOf" srcId="{49358BF1-189F-4572-9960-30B7FB0C0700}" destId="{6841CF21-6D60-4F46-813B-2391CEAADF88}" srcOrd="1" destOrd="0" presId="urn:microsoft.com/office/officeart/2005/8/layout/hProcess9"/>
    <dgm:cxn modelId="{C6F9F08D-E4F3-408C-962C-B50E0F5E502B}" type="presParOf" srcId="{49358BF1-189F-4572-9960-30B7FB0C0700}" destId="{2DE5B2CF-3939-4C6A-8F7A-B8C7F05EF9D3}" srcOrd="2" destOrd="0" presId="urn:microsoft.com/office/officeart/2005/8/layout/hProcess9"/>
    <dgm:cxn modelId="{6E2ADE3A-D8D1-4136-864B-B71E0C03356D}" type="presParOf" srcId="{49358BF1-189F-4572-9960-30B7FB0C0700}" destId="{4281BF10-4C07-4CE5-8D65-E352BDD28A5C}" srcOrd="3" destOrd="0" presId="urn:microsoft.com/office/officeart/2005/8/layout/hProcess9"/>
    <dgm:cxn modelId="{1525B015-BC39-47D1-B787-94A711B4B170}" type="presParOf" srcId="{49358BF1-189F-4572-9960-30B7FB0C0700}" destId="{2E11DB36-D81C-4111-AB81-E759BAEAA6C7}" srcOrd="4" destOrd="0" presId="urn:microsoft.com/office/officeart/2005/8/layout/hProcess9"/>
    <dgm:cxn modelId="{272F56AA-FE28-4FD4-8583-3492A129353F}" type="presParOf" srcId="{49358BF1-189F-4572-9960-30B7FB0C0700}" destId="{809B5C5E-C374-44EE-8F1A-BF021CCF4836}" srcOrd="5" destOrd="0" presId="urn:microsoft.com/office/officeart/2005/8/layout/hProcess9"/>
    <dgm:cxn modelId="{3CB72935-0DE0-449E-87F8-0DC4F325D54B}" type="presParOf" srcId="{49358BF1-189F-4572-9960-30B7FB0C0700}" destId="{89002FB1-1539-4FA1-9669-60F21519E74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C3AC92-071A-4E7C-BD2E-727C8F8CFFB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DE6E83F3-B248-4ABA-B678-09D1DF7E699F}">
      <dgm:prSet phldrT="[Text]" custT="1"/>
      <dgm:spPr/>
      <dgm:t>
        <a:bodyPr/>
        <a:lstStyle/>
        <a:p>
          <a:r>
            <a:rPr lang="en-US" sz="1300" b="1" i="0" smtClean="0">
              <a:latin typeface="Arial" panose="020B0604020202020204" pitchFamily="34" charset="0"/>
              <a:cs typeface="Arial" panose="020B0604020202020204" pitchFamily="34" charset="0"/>
            </a:rPr>
            <a:t>Ngoại thương</a:t>
          </a:r>
          <a:endParaRPr lang="en-US" sz="1300" b="1" i="0">
            <a:latin typeface="Arial" panose="020B0604020202020204" pitchFamily="34" charset="0"/>
            <a:cs typeface="Arial" panose="020B0604020202020204" pitchFamily="34" charset="0"/>
          </a:endParaRPr>
        </a:p>
      </dgm:t>
    </dgm:pt>
    <dgm:pt modelId="{FF13A9D4-8F9E-40C6-B17B-78299F2FB2AE}" type="parTrans" cxnId="{F0B218D4-AC9A-4905-979D-6933A869A9E5}">
      <dgm:prSet/>
      <dgm:spPr/>
      <dgm:t>
        <a:bodyPr/>
        <a:lstStyle/>
        <a:p>
          <a:endParaRPr lang="en-US" sz="1300" b="1" i="0">
            <a:latin typeface="Arial" panose="020B0604020202020204" pitchFamily="34" charset="0"/>
            <a:cs typeface="Arial" panose="020B0604020202020204" pitchFamily="34" charset="0"/>
          </a:endParaRPr>
        </a:p>
      </dgm:t>
    </dgm:pt>
    <dgm:pt modelId="{A9B63414-AE09-444D-A4AC-B8F2786E7874}" type="sibTrans" cxnId="{F0B218D4-AC9A-4905-979D-6933A869A9E5}">
      <dgm:prSet/>
      <dgm:spPr/>
      <dgm:t>
        <a:bodyPr/>
        <a:lstStyle/>
        <a:p>
          <a:endParaRPr lang="en-US" sz="1300" b="1" i="0">
            <a:latin typeface="Arial" panose="020B0604020202020204" pitchFamily="34" charset="0"/>
            <a:cs typeface="Arial" panose="020B0604020202020204" pitchFamily="34" charset="0"/>
          </a:endParaRPr>
        </a:p>
      </dgm:t>
    </dgm:pt>
    <dgm:pt modelId="{F599B0B6-A0AA-4A00-A970-3A80423117C4}">
      <dgm:prSet phldrT="[Text]" custT="1"/>
      <dgm:spPr/>
      <dgm:t>
        <a:bodyPr/>
        <a:lstStyle/>
        <a:p>
          <a:r>
            <a:rPr lang="en-US" sz="1300" b="1" i="0" smtClean="0">
              <a:latin typeface="Arial" panose="020B0604020202020204" pitchFamily="34" charset="0"/>
              <a:cs typeface="Arial" panose="020B0604020202020204" pitchFamily="34" charset="0"/>
            </a:rPr>
            <a:t>Xuất và nhập khẩu hàng hóa</a:t>
          </a:r>
          <a:endParaRPr lang="en-US" sz="1300" b="1" i="0">
            <a:latin typeface="Arial" panose="020B0604020202020204" pitchFamily="34" charset="0"/>
            <a:cs typeface="Arial" panose="020B0604020202020204" pitchFamily="34" charset="0"/>
          </a:endParaRPr>
        </a:p>
      </dgm:t>
    </dgm:pt>
    <dgm:pt modelId="{7127FE79-5AD7-41EF-9762-E93E433D005D}" type="parTrans" cxnId="{446D17BD-8AFD-4949-9EB7-F83C70538BBF}">
      <dgm:prSet/>
      <dgm:spPr/>
      <dgm:t>
        <a:bodyPr/>
        <a:lstStyle/>
        <a:p>
          <a:endParaRPr lang="en-US" sz="1300" b="1" i="0">
            <a:latin typeface="Arial" panose="020B0604020202020204" pitchFamily="34" charset="0"/>
            <a:cs typeface="Arial" panose="020B0604020202020204" pitchFamily="34" charset="0"/>
          </a:endParaRPr>
        </a:p>
      </dgm:t>
    </dgm:pt>
    <dgm:pt modelId="{A70AAE17-E68A-4BF0-A8AB-C71FE3896615}" type="sibTrans" cxnId="{446D17BD-8AFD-4949-9EB7-F83C70538BBF}">
      <dgm:prSet/>
      <dgm:spPr/>
      <dgm:t>
        <a:bodyPr/>
        <a:lstStyle/>
        <a:p>
          <a:endParaRPr lang="en-US" sz="1300" b="1" i="0">
            <a:latin typeface="Arial" panose="020B0604020202020204" pitchFamily="34" charset="0"/>
            <a:cs typeface="Arial" panose="020B0604020202020204" pitchFamily="34" charset="0"/>
          </a:endParaRPr>
        </a:p>
      </dgm:t>
    </dgm:pt>
    <dgm:pt modelId="{D72B1BBB-47A0-4CFA-9654-8CC18F621F59}">
      <dgm:prSet phldrT="[Text]" custT="1"/>
      <dgm:spPr/>
      <dgm:t>
        <a:bodyPr/>
        <a:lstStyle/>
        <a:p>
          <a:r>
            <a:rPr lang="en-US" sz="1300" b="1" i="0" smtClean="0">
              <a:latin typeface="Arial" panose="020B0604020202020204" pitchFamily="34" charset="0"/>
              <a:cs typeface="Arial" panose="020B0604020202020204" pitchFamily="34" charset="0"/>
            </a:rPr>
            <a:t>Thuê nước ngoài gia công tái xuất khẩu.</a:t>
          </a:r>
          <a:endParaRPr lang="en-US" sz="1300" b="1" i="0">
            <a:latin typeface="Arial" panose="020B0604020202020204" pitchFamily="34" charset="0"/>
            <a:cs typeface="Arial" panose="020B0604020202020204" pitchFamily="34" charset="0"/>
          </a:endParaRPr>
        </a:p>
      </dgm:t>
    </dgm:pt>
    <dgm:pt modelId="{B0E2FDAC-D78C-4C92-8DCC-F36D9530A066}" type="parTrans" cxnId="{04213415-485C-4F25-A11E-B04A28690F28}">
      <dgm:prSet/>
      <dgm:spPr/>
      <dgm:t>
        <a:bodyPr/>
        <a:lstStyle/>
        <a:p>
          <a:endParaRPr lang="en-US" sz="1300" b="1" i="0">
            <a:latin typeface="Arial" panose="020B0604020202020204" pitchFamily="34" charset="0"/>
            <a:cs typeface="Arial" panose="020B0604020202020204" pitchFamily="34" charset="0"/>
          </a:endParaRPr>
        </a:p>
      </dgm:t>
    </dgm:pt>
    <dgm:pt modelId="{5D266141-8CEE-45DB-AD8F-54093645719F}" type="sibTrans" cxnId="{04213415-485C-4F25-A11E-B04A28690F28}">
      <dgm:prSet/>
      <dgm:spPr/>
      <dgm:t>
        <a:bodyPr/>
        <a:lstStyle/>
        <a:p>
          <a:endParaRPr lang="en-US" sz="1300" b="1" i="0">
            <a:latin typeface="Arial" panose="020B0604020202020204" pitchFamily="34" charset="0"/>
            <a:cs typeface="Arial" panose="020B0604020202020204" pitchFamily="34" charset="0"/>
          </a:endParaRPr>
        </a:p>
      </dgm:t>
    </dgm:pt>
    <dgm:pt modelId="{07C4A6E8-88C7-422D-9A74-FC2668A3D8A9}">
      <dgm:prSet phldrT="[Text]" custT="1"/>
      <dgm:spPr/>
      <dgm:t>
        <a:bodyPr/>
        <a:lstStyle/>
        <a:p>
          <a:r>
            <a:rPr lang="en-US" sz="1300" b="1" i="0" smtClean="0">
              <a:latin typeface="Arial" panose="020B0604020202020204" pitchFamily="34" charset="0"/>
              <a:cs typeface="Arial" panose="020B0604020202020204" pitchFamily="34" charset="0"/>
            </a:rPr>
            <a:t>Hợp tác về SXKD và KHCN</a:t>
          </a:r>
          <a:endParaRPr lang="en-US" sz="1300" b="1" i="0">
            <a:latin typeface="Arial" panose="020B0604020202020204" pitchFamily="34" charset="0"/>
            <a:cs typeface="Arial" panose="020B0604020202020204" pitchFamily="34" charset="0"/>
          </a:endParaRPr>
        </a:p>
      </dgm:t>
    </dgm:pt>
    <dgm:pt modelId="{683CF580-935F-4C41-A29E-2765C49484C0}" type="parTrans" cxnId="{06C320A9-A84B-4C9D-B484-8B82169CDC17}">
      <dgm:prSet/>
      <dgm:spPr/>
      <dgm:t>
        <a:bodyPr/>
        <a:lstStyle/>
        <a:p>
          <a:endParaRPr lang="en-US" sz="1300" b="1" i="0">
            <a:latin typeface="Arial" panose="020B0604020202020204" pitchFamily="34" charset="0"/>
            <a:cs typeface="Arial" panose="020B0604020202020204" pitchFamily="34" charset="0"/>
          </a:endParaRPr>
        </a:p>
      </dgm:t>
    </dgm:pt>
    <dgm:pt modelId="{44B42F50-A561-46FF-B343-973B7A137736}" type="sibTrans" cxnId="{06C320A9-A84B-4C9D-B484-8B82169CDC17}">
      <dgm:prSet/>
      <dgm:spPr/>
      <dgm:t>
        <a:bodyPr/>
        <a:lstStyle/>
        <a:p>
          <a:endParaRPr lang="en-US" sz="1300" b="1" i="0">
            <a:latin typeface="Arial" panose="020B0604020202020204" pitchFamily="34" charset="0"/>
            <a:cs typeface="Arial" panose="020B0604020202020204" pitchFamily="34" charset="0"/>
          </a:endParaRPr>
        </a:p>
      </dgm:t>
    </dgm:pt>
    <dgm:pt modelId="{299B87C3-F7C0-4C27-BB78-A1E415CA04C6}">
      <dgm:prSet phldrT="[Text]" custT="1"/>
      <dgm:spPr/>
      <dgm:t>
        <a:bodyPr/>
        <a:lstStyle/>
        <a:p>
          <a:r>
            <a:rPr lang="en-US" sz="1300" b="1" i="0" smtClean="0">
              <a:latin typeface="Arial" panose="020B0604020202020204" pitchFamily="34" charset="0"/>
              <a:cs typeface="Arial" panose="020B0604020202020204" pitchFamily="34" charset="0"/>
            </a:rPr>
            <a:t>Nhận gia công cho nước ngoài, xây dựng xí nghiệp chung (công ty cổ phần), chuyên môn hóa, hợp tác hóa sản xuất quốc tế.</a:t>
          </a:r>
          <a:endParaRPr lang="en-US" sz="1300" b="1" i="0">
            <a:latin typeface="Arial" panose="020B0604020202020204" pitchFamily="34" charset="0"/>
            <a:cs typeface="Arial" panose="020B0604020202020204" pitchFamily="34" charset="0"/>
          </a:endParaRPr>
        </a:p>
      </dgm:t>
    </dgm:pt>
    <dgm:pt modelId="{95E47945-9E80-49FD-A042-1C0439E172CB}" type="parTrans" cxnId="{4A0C393F-A66B-414F-8FC8-F9B26915A43C}">
      <dgm:prSet/>
      <dgm:spPr/>
      <dgm:t>
        <a:bodyPr/>
        <a:lstStyle/>
        <a:p>
          <a:endParaRPr lang="en-US" sz="1300" b="1" i="0">
            <a:latin typeface="Arial" panose="020B0604020202020204" pitchFamily="34" charset="0"/>
            <a:cs typeface="Arial" panose="020B0604020202020204" pitchFamily="34" charset="0"/>
          </a:endParaRPr>
        </a:p>
      </dgm:t>
    </dgm:pt>
    <dgm:pt modelId="{1BF98795-8141-433D-BC3A-10170DCDDAB9}" type="sibTrans" cxnId="{4A0C393F-A66B-414F-8FC8-F9B26915A43C}">
      <dgm:prSet/>
      <dgm:spPr/>
      <dgm:t>
        <a:bodyPr/>
        <a:lstStyle/>
        <a:p>
          <a:endParaRPr lang="en-US" sz="1300" b="1" i="0">
            <a:latin typeface="Arial" panose="020B0604020202020204" pitchFamily="34" charset="0"/>
            <a:cs typeface="Arial" panose="020B0604020202020204" pitchFamily="34" charset="0"/>
          </a:endParaRPr>
        </a:p>
      </dgm:t>
    </dgm:pt>
    <dgm:pt modelId="{B3967BAF-09EF-42C2-BB63-ACFC5A803C1B}">
      <dgm:prSet phldrT="[Text]" custT="1"/>
      <dgm:spPr/>
      <dgm:t>
        <a:bodyPr/>
        <a:lstStyle/>
        <a:p>
          <a:r>
            <a:rPr lang="en-US" sz="1300" b="1" i="0" smtClean="0">
              <a:latin typeface="Arial" panose="020B0604020202020204" pitchFamily="34" charset="0"/>
              <a:cs typeface="Arial" panose="020B0604020202020204" pitchFamily="34" charset="0"/>
            </a:rPr>
            <a:t>Trao đổi tài liệu – kỹ thuật, thiết kế, mua bán giấy phép, trao đổi kinh nghiệm, chuyển giao công nghệ, phối hợp NCKH-kỹ thuật, hợp tác đào tạo, bồi dưỡng nhân lực,…</a:t>
          </a:r>
          <a:endParaRPr lang="en-US" sz="1300" b="1" i="0">
            <a:latin typeface="Arial" panose="020B0604020202020204" pitchFamily="34" charset="0"/>
            <a:cs typeface="Arial" panose="020B0604020202020204" pitchFamily="34" charset="0"/>
          </a:endParaRPr>
        </a:p>
      </dgm:t>
    </dgm:pt>
    <dgm:pt modelId="{E7BE97AD-4011-4E2F-893C-F521DB532121}" type="parTrans" cxnId="{D2B64221-C156-4E3B-A118-12A17BD821D1}">
      <dgm:prSet/>
      <dgm:spPr/>
      <dgm:t>
        <a:bodyPr/>
        <a:lstStyle/>
        <a:p>
          <a:endParaRPr lang="en-US" sz="1300" b="1" i="0">
            <a:latin typeface="Arial" panose="020B0604020202020204" pitchFamily="34" charset="0"/>
            <a:cs typeface="Arial" panose="020B0604020202020204" pitchFamily="34" charset="0"/>
          </a:endParaRPr>
        </a:p>
      </dgm:t>
    </dgm:pt>
    <dgm:pt modelId="{9D9D0AB0-BEF9-4375-950C-B671325E9274}" type="sibTrans" cxnId="{D2B64221-C156-4E3B-A118-12A17BD821D1}">
      <dgm:prSet/>
      <dgm:spPr/>
      <dgm:t>
        <a:bodyPr/>
        <a:lstStyle/>
        <a:p>
          <a:endParaRPr lang="en-US" sz="1300" b="1" i="0">
            <a:latin typeface="Arial" panose="020B0604020202020204" pitchFamily="34" charset="0"/>
            <a:cs typeface="Arial" panose="020B0604020202020204" pitchFamily="34" charset="0"/>
          </a:endParaRPr>
        </a:p>
      </dgm:t>
    </dgm:pt>
    <dgm:pt modelId="{DFA23FAD-3D8F-4483-B808-95A40E29DB3B}">
      <dgm:prSet phldrT="[Text]" custT="1"/>
      <dgm:spPr/>
      <dgm:t>
        <a:bodyPr/>
        <a:lstStyle/>
        <a:p>
          <a:r>
            <a:rPr lang="en-US" sz="1300" b="1" i="0" smtClean="0">
              <a:latin typeface="Arial" panose="020B0604020202020204" pitchFamily="34" charset="0"/>
              <a:cs typeface="Arial" panose="020B0604020202020204" pitchFamily="34" charset="0"/>
            </a:rPr>
            <a:t>Đầu tư quốc tế</a:t>
          </a:r>
          <a:endParaRPr lang="en-US" sz="1300" b="1" i="0">
            <a:latin typeface="Arial" panose="020B0604020202020204" pitchFamily="34" charset="0"/>
            <a:cs typeface="Arial" panose="020B0604020202020204" pitchFamily="34" charset="0"/>
          </a:endParaRPr>
        </a:p>
      </dgm:t>
    </dgm:pt>
    <dgm:pt modelId="{46AC0FE7-7C9E-4EB4-A84E-C7CD3FF804E4}" type="parTrans" cxnId="{B87BAC13-B099-40E6-B0BF-66699AC65133}">
      <dgm:prSet/>
      <dgm:spPr/>
      <dgm:t>
        <a:bodyPr/>
        <a:lstStyle/>
        <a:p>
          <a:endParaRPr lang="en-US" sz="1300" b="1" i="0">
            <a:latin typeface="Arial" panose="020B0604020202020204" pitchFamily="34" charset="0"/>
            <a:cs typeface="Arial" panose="020B0604020202020204" pitchFamily="34" charset="0"/>
          </a:endParaRPr>
        </a:p>
      </dgm:t>
    </dgm:pt>
    <dgm:pt modelId="{006FFC67-99E3-4919-9898-3556D587B90C}" type="sibTrans" cxnId="{B87BAC13-B099-40E6-B0BF-66699AC65133}">
      <dgm:prSet/>
      <dgm:spPr/>
      <dgm:t>
        <a:bodyPr/>
        <a:lstStyle/>
        <a:p>
          <a:endParaRPr lang="en-US" sz="1300" b="1" i="0">
            <a:latin typeface="Arial" panose="020B0604020202020204" pitchFamily="34" charset="0"/>
            <a:cs typeface="Arial" panose="020B0604020202020204" pitchFamily="34" charset="0"/>
          </a:endParaRPr>
        </a:p>
      </dgm:t>
    </dgm:pt>
    <dgm:pt modelId="{2F11584D-2BA9-45BC-A9BE-3DF245C28020}">
      <dgm:prSet phldrT="[Text]" custT="1"/>
      <dgm:spPr/>
      <dgm:t>
        <a:bodyPr/>
        <a:lstStyle/>
        <a:p>
          <a:r>
            <a:rPr lang="en-US" sz="1300" b="1" i="0" smtClean="0">
              <a:latin typeface="Arial" panose="020B0604020202020204" pitchFamily="34" charset="0"/>
              <a:cs typeface="Arial" panose="020B0604020202020204" pitchFamily="34" charset="0"/>
            </a:rPr>
            <a:t>Đầu tư trực tiếp: Tự lập ra xí nghiệp mới, Mua hoặc liên kết với xí nghiệp nước ngoài, đầu tư mua cổ phiếu, hợp tác kinh doanh trên cơ sở hợp đồng, thành lập xí nghiệp liên doanh mà vốn do hai bên cùng góp, xí nghiệp 100% vốn nước ngoài, hợp đồng xây dựng-KD-chuyển giao (BOT), BTO,…</a:t>
          </a:r>
          <a:endParaRPr lang="en-US" sz="1300" b="1" i="0">
            <a:latin typeface="Arial" panose="020B0604020202020204" pitchFamily="34" charset="0"/>
            <a:cs typeface="Arial" panose="020B0604020202020204" pitchFamily="34" charset="0"/>
          </a:endParaRPr>
        </a:p>
      </dgm:t>
    </dgm:pt>
    <dgm:pt modelId="{238A2BB0-676B-49DE-A3A3-3CC9A57D37D0}" type="parTrans" cxnId="{AC99F90F-33E5-408A-B740-0904E4591C8E}">
      <dgm:prSet/>
      <dgm:spPr/>
      <dgm:t>
        <a:bodyPr/>
        <a:lstStyle/>
        <a:p>
          <a:endParaRPr lang="en-US" sz="1300" b="1" i="0">
            <a:latin typeface="Arial" panose="020B0604020202020204" pitchFamily="34" charset="0"/>
            <a:cs typeface="Arial" panose="020B0604020202020204" pitchFamily="34" charset="0"/>
          </a:endParaRPr>
        </a:p>
      </dgm:t>
    </dgm:pt>
    <dgm:pt modelId="{5374C59F-B7D1-40A3-A489-C57C95470AD1}" type="sibTrans" cxnId="{AC99F90F-33E5-408A-B740-0904E4591C8E}">
      <dgm:prSet/>
      <dgm:spPr/>
      <dgm:t>
        <a:bodyPr/>
        <a:lstStyle/>
        <a:p>
          <a:endParaRPr lang="en-US" sz="1300" b="1" i="0">
            <a:latin typeface="Arial" panose="020B0604020202020204" pitchFamily="34" charset="0"/>
            <a:cs typeface="Arial" panose="020B0604020202020204" pitchFamily="34" charset="0"/>
          </a:endParaRPr>
        </a:p>
      </dgm:t>
    </dgm:pt>
    <dgm:pt modelId="{E3CAAFD1-4427-49EF-8B68-A5988BC0F235}">
      <dgm:prSet phldrT="[Text]" custT="1"/>
      <dgm:spPr/>
      <dgm:t>
        <a:bodyPr/>
        <a:lstStyle/>
        <a:p>
          <a:r>
            <a:rPr lang="en-US" sz="1300" b="1" i="0" smtClean="0">
              <a:latin typeface="Arial" panose="020B0604020202020204" pitchFamily="34" charset="0"/>
              <a:cs typeface="Arial" panose="020B0604020202020204" pitchFamily="34" charset="0"/>
            </a:rPr>
            <a:t>Đầu tư gián tiếp: viện trợ có hoàn lại và không hoàn lại, cho vay ưu đãi hoặc không ưu đãi, mua cổ phiếu và các chứng khoán theo mức quy định của từng nước, ODA…</a:t>
          </a:r>
          <a:endParaRPr lang="en-US" sz="1300" b="1" i="0">
            <a:latin typeface="Arial" panose="020B0604020202020204" pitchFamily="34" charset="0"/>
            <a:cs typeface="Arial" panose="020B0604020202020204" pitchFamily="34" charset="0"/>
          </a:endParaRPr>
        </a:p>
      </dgm:t>
    </dgm:pt>
    <dgm:pt modelId="{0C6A4E02-57C8-4F80-B812-6A6B43217E8B}" type="parTrans" cxnId="{36774738-BD20-473E-9F33-B54B5AC9DAB0}">
      <dgm:prSet/>
      <dgm:spPr/>
      <dgm:t>
        <a:bodyPr/>
        <a:lstStyle/>
        <a:p>
          <a:endParaRPr lang="en-US" sz="1300" b="1" i="0">
            <a:latin typeface="Arial" panose="020B0604020202020204" pitchFamily="34" charset="0"/>
            <a:cs typeface="Arial" panose="020B0604020202020204" pitchFamily="34" charset="0"/>
          </a:endParaRPr>
        </a:p>
      </dgm:t>
    </dgm:pt>
    <dgm:pt modelId="{F91BF908-D9E7-484C-8869-9393F78A6616}" type="sibTrans" cxnId="{36774738-BD20-473E-9F33-B54B5AC9DAB0}">
      <dgm:prSet/>
      <dgm:spPr/>
      <dgm:t>
        <a:bodyPr/>
        <a:lstStyle/>
        <a:p>
          <a:endParaRPr lang="en-US" sz="1300" b="1" i="0">
            <a:latin typeface="Arial" panose="020B0604020202020204" pitchFamily="34" charset="0"/>
            <a:cs typeface="Arial" panose="020B0604020202020204" pitchFamily="34" charset="0"/>
          </a:endParaRPr>
        </a:p>
      </dgm:t>
    </dgm:pt>
    <dgm:pt modelId="{6463FE43-3BDE-42A2-B900-695A70D41567}">
      <dgm:prSet phldrT="[Text]" custT="1"/>
      <dgm:spPr/>
      <dgm:t>
        <a:bodyPr/>
        <a:lstStyle/>
        <a:p>
          <a:r>
            <a:rPr lang="en-US" sz="1300" b="1" i="0" smtClean="0">
              <a:latin typeface="Arial" panose="020B0604020202020204" pitchFamily="34" charset="0"/>
              <a:cs typeface="Arial" panose="020B0604020202020204" pitchFamily="34" charset="0"/>
            </a:rPr>
            <a:t>XKLĐ và DV thu ngoại tệ, DLQT</a:t>
          </a:r>
          <a:endParaRPr lang="en-US" sz="1300" b="1" i="0">
            <a:latin typeface="Arial" panose="020B0604020202020204" pitchFamily="34" charset="0"/>
            <a:cs typeface="Arial" panose="020B0604020202020204" pitchFamily="34" charset="0"/>
          </a:endParaRPr>
        </a:p>
      </dgm:t>
    </dgm:pt>
    <dgm:pt modelId="{6D5C1F1B-8C3C-4642-BBC1-6BD5EC4BEEDD}" type="parTrans" cxnId="{00AB1548-3CC4-48ED-B415-F7FFCE7D57DA}">
      <dgm:prSet/>
      <dgm:spPr/>
      <dgm:t>
        <a:bodyPr/>
        <a:lstStyle/>
        <a:p>
          <a:endParaRPr lang="en-US" sz="1300" b="1" i="0">
            <a:latin typeface="Arial" panose="020B0604020202020204" pitchFamily="34" charset="0"/>
            <a:cs typeface="Arial" panose="020B0604020202020204" pitchFamily="34" charset="0"/>
          </a:endParaRPr>
        </a:p>
      </dgm:t>
    </dgm:pt>
    <dgm:pt modelId="{A1305612-4289-4495-848E-7830EBA5E62A}" type="sibTrans" cxnId="{00AB1548-3CC4-48ED-B415-F7FFCE7D57DA}">
      <dgm:prSet/>
      <dgm:spPr/>
      <dgm:t>
        <a:bodyPr/>
        <a:lstStyle/>
        <a:p>
          <a:endParaRPr lang="en-US" sz="1300" b="1" i="0">
            <a:latin typeface="Arial" panose="020B0604020202020204" pitchFamily="34" charset="0"/>
            <a:cs typeface="Arial" panose="020B0604020202020204" pitchFamily="34" charset="0"/>
          </a:endParaRPr>
        </a:p>
      </dgm:t>
    </dgm:pt>
    <dgm:pt modelId="{EC8F97CF-3FF9-4B59-BCCB-BCAD841EAF48}">
      <dgm:prSet phldrT="[Text]" custT="1"/>
      <dgm:spPr/>
      <dgm:t>
        <a:bodyPr/>
        <a:lstStyle/>
        <a:p>
          <a:r>
            <a:rPr lang="en-US" sz="1300" b="1" i="0" smtClean="0">
              <a:latin typeface="Arial" panose="020B0604020202020204" pitchFamily="34" charset="0"/>
              <a:cs typeface="Arial" panose="020B0604020202020204" pitchFamily="34" charset="0"/>
            </a:rPr>
            <a:t>Xuất khẩu lao động ra nước ngoài và tại chỗ.</a:t>
          </a:r>
          <a:endParaRPr lang="en-US" sz="1300" b="1" i="0">
            <a:latin typeface="Arial" panose="020B0604020202020204" pitchFamily="34" charset="0"/>
            <a:cs typeface="Arial" panose="020B0604020202020204" pitchFamily="34" charset="0"/>
          </a:endParaRPr>
        </a:p>
      </dgm:t>
    </dgm:pt>
    <dgm:pt modelId="{F3B19352-9B35-4362-ADFC-E0BFCE337998}" type="parTrans" cxnId="{DA2A6685-3B5D-4C0F-BD3A-76418F39F5BC}">
      <dgm:prSet/>
      <dgm:spPr/>
      <dgm:t>
        <a:bodyPr/>
        <a:lstStyle/>
        <a:p>
          <a:endParaRPr lang="en-US" sz="1300" b="1" i="0">
            <a:latin typeface="Arial" panose="020B0604020202020204" pitchFamily="34" charset="0"/>
            <a:cs typeface="Arial" panose="020B0604020202020204" pitchFamily="34" charset="0"/>
          </a:endParaRPr>
        </a:p>
      </dgm:t>
    </dgm:pt>
    <dgm:pt modelId="{7911FEF9-398D-4175-9556-6500087647C8}" type="sibTrans" cxnId="{DA2A6685-3B5D-4C0F-BD3A-76418F39F5BC}">
      <dgm:prSet/>
      <dgm:spPr/>
      <dgm:t>
        <a:bodyPr/>
        <a:lstStyle/>
        <a:p>
          <a:endParaRPr lang="en-US" sz="1300" b="1" i="0">
            <a:latin typeface="Arial" panose="020B0604020202020204" pitchFamily="34" charset="0"/>
            <a:cs typeface="Arial" panose="020B0604020202020204" pitchFamily="34" charset="0"/>
          </a:endParaRPr>
        </a:p>
      </dgm:t>
    </dgm:pt>
    <dgm:pt modelId="{5BDB8BF9-50D1-4044-8434-D2F928B83D6B}">
      <dgm:prSet phldrT="[Text]" custT="1"/>
      <dgm:spPr/>
      <dgm:t>
        <a:bodyPr/>
        <a:lstStyle/>
        <a:p>
          <a:r>
            <a:rPr lang="en-US" sz="1300" b="1" i="0" smtClean="0">
              <a:latin typeface="Arial" panose="020B0604020202020204" pitchFamily="34" charset="0"/>
              <a:cs typeface="Arial" panose="020B0604020202020204" pitchFamily="34" charset="0"/>
            </a:rPr>
            <a:t>Các hoạt động dịch vụ thu ngoại tệ: DV thu bảo hiểm, DV thông tin bưu điện, DV kiều hối, DV ăn uống, DV tư vấn,…</a:t>
          </a:r>
          <a:endParaRPr lang="en-US" sz="1300" b="1" i="0">
            <a:latin typeface="Arial" panose="020B0604020202020204" pitchFamily="34" charset="0"/>
            <a:cs typeface="Arial" panose="020B0604020202020204" pitchFamily="34" charset="0"/>
          </a:endParaRPr>
        </a:p>
      </dgm:t>
    </dgm:pt>
    <dgm:pt modelId="{58F7E9CA-A2D6-478B-83C9-3864CDC92A70}" type="parTrans" cxnId="{FFD8A32C-73DB-4809-A1F8-BC31EDFD6ABB}">
      <dgm:prSet/>
      <dgm:spPr/>
      <dgm:t>
        <a:bodyPr/>
        <a:lstStyle/>
        <a:p>
          <a:endParaRPr lang="en-US" sz="1300" b="1" i="0">
            <a:latin typeface="Arial" panose="020B0604020202020204" pitchFamily="34" charset="0"/>
            <a:cs typeface="Arial" panose="020B0604020202020204" pitchFamily="34" charset="0"/>
          </a:endParaRPr>
        </a:p>
      </dgm:t>
    </dgm:pt>
    <dgm:pt modelId="{DF255099-059F-44C1-A77F-BB154B1BFBC2}" type="sibTrans" cxnId="{FFD8A32C-73DB-4809-A1F8-BC31EDFD6ABB}">
      <dgm:prSet/>
      <dgm:spPr/>
      <dgm:t>
        <a:bodyPr/>
        <a:lstStyle/>
        <a:p>
          <a:endParaRPr lang="en-US" sz="1300" b="1" i="0">
            <a:latin typeface="Arial" panose="020B0604020202020204" pitchFamily="34" charset="0"/>
            <a:cs typeface="Arial" panose="020B0604020202020204" pitchFamily="34" charset="0"/>
          </a:endParaRPr>
        </a:p>
      </dgm:t>
    </dgm:pt>
    <dgm:pt modelId="{EA2305F8-DAD8-4456-B4D7-0BBFBFD4C5C8}">
      <dgm:prSet phldrT="[Text]" custT="1"/>
      <dgm:spPr/>
      <dgm:t>
        <a:bodyPr/>
        <a:lstStyle/>
        <a:p>
          <a:r>
            <a:rPr lang="en-US" sz="1300" b="1" i="0" smtClean="0">
              <a:latin typeface="Arial" panose="020B0604020202020204" pitchFamily="34" charset="0"/>
              <a:cs typeface="Arial" panose="020B0604020202020204" pitchFamily="34" charset="0"/>
            </a:rPr>
            <a:t>Du lịch quốc tế.</a:t>
          </a:r>
          <a:endParaRPr lang="en-US" sz="1300" b="1" i="0">
            <a:latin typeface="Arial" panose="020B0604020202020204" pitchFamily="34" charset="0"/>
            <a:cs typeface="Arial" panose="020B0604020202020204" pitchFamily="34" charset="0"/>
          </a:endParaRPr>
        </a:p>
      </dgm:t>
    </dgm:pt>
    <dgm:pt modelId="{A922652B-F5D4-47DE-9B42-66810A4D082C}" type="parTrans" cxnId="{8309E626-DB0F-4B72-93E4-C26BC552DC69}">
      <dgm:prSet/>
      <dgm:spPr/>
      <dgm:t>
        <a:bodyPr/>
        <a:lstStyle/>
        <a:p>
          <a:endParaRPr lang="en-US"/>
        </a:p>
      </dgm:t>
    </dgm:pt>
    <dgm:pt modelId="{EE987056-2D9F-46DB-BAC0-AEC065132E3A}" type="sibTrans" cxnId="{8309E626-DB0F-4B72-93E4-C26BC552DC69}">
      <dgm:prSet/>
      <dgm:spPr/>
      <dgm:t>
        <a:bodyPr/>
        <a:lstStyle/>
        <a:p>
          <a:endParaRPr lang="en-US"/>
        </a:p>
      </dgm:t>
    </dgm:pt>
    <dgm:pt modelId="{CEA73C36-2B1F-4966-B2BE-F4C359D2A846}">
      <dgm:prSet phldrT="[Text]" custT="1"/>
      <dgm:spPr/>
      <dgm:t>
        <a:bodyPr/>
        <a:lstStyle/>
        <a:p>
          <a:r>
            <a:rPr lang="en-US" sz="1300" b="1" i="0" smtClean="0">
              <a:latin typeface="Arial" panose="020B0604020202020204" pitchFamily="34" charset="0"/>
              <a:cs typeface="Arial" panose="020B0604020202020204" pitchFamily="34" charset="0"/>
            </a:rPr>
            <a:t>Vận tải quốc tế: chuyên chở hàng hóa và hành khách giữa hai hay nhiều nước.</a:t>
          </a:r>
          <a:endParaRPr lang="en-US" sz="1300" b="1" i="0">
            <a:latin typeface="Arial" panose="020B0604020202020204" pitchFamily="34" charset="0"/>
            <a:cs typeface="Arial" panose="020B0604020202020204" pitchFamily="34" charset="0"/>
          </a:endParaRPr>
        </a:p>
      </dgm:t>
    </dgm:pt>
    <dgm:pt modelId="{F375DC4D-BB94-457F-9713-C4B24ED99785}" type="parTrans" cxnId="{D2F50BF9-1D28-477B-BBC4-4BF7FCEB71C5}">
      <dgm:prSet/>
      <dgm:spPr/>
      <dgm:t>
        <a:bodyPr/>
        <a:lstStyle/>
        <a:p>
          <a:endParaRPr lang="en-US"/>
        </a:p>
      </dgm:t>
    </dgm:pt>
    <dgm:pt modelId="{A907CD09-5144-4328-A519-47886AA84C7F}" type="sibTrans" cxnId="{D2F50BF9-1D28-477B-BBC4-4BF7FCEB71C5}">
      <dgm:prSet/>
      <dgm:spPr/>
      <dgm:t>
        <a:bodyPr/>
        <a:lstStyle/>
        <a:p>
          <a:endParaRPr lang="en-US"/>
        </a:p>
      </dgm:t>
    </dgm:pt>
    <dgm:pt modelId="{6B7E3BEA-FAA9-40B9-B0DF-05EAEC8D0A72}" type="pres">
      <dgm:prSet presAssocID="{2CC3AC92-071A-4E7C-BD2E-727C8F8CFFB0}" presName="linearFlow" presStyleCnt="0">
        <dgm:presLayoutVars>
          <dgm:dir/>
          <dgm:animLvl val="lvl"/>
          <dgm:resizeHandles val="exact"/>
        </dgm:presLayoutVars>
      </dgm:prSet>
      <dgm:spPr/>
      <dgm:t>
        <a:bodyPr/>
        <a:lstStyle/>
        <a:p>
          <a:endParaRPr lang="en-US"/>
        </a:p>
      </dgm:t>
    </dgm:pt>
    <dgm:pt modelId="{FB844A7D-AD1A-4BAD-81EF-0282825EEE76}" type="pres">
      <dgm:prSet presAssocID="{DE6E83F3-B248-4ABA-B678-09D1DF7E699F}" presName="composite" presStyleCnt="0"/>
      <dgm:spPr/>
    </dgm:pt>
    <dgm:pt modelId="{C82F6E44-1EE6-40C4-95D8-333CB4F46000}" type="pres">
      <dgm:prSet presAssocID="{DE6E83F3-B248-4ABA-B678-09D1DF7E699F}" presName="parentText" presStyleLbl="alignNode1" presStyleIdx="0" presStyleCnt="4">
        <dgm:presLayoutVars>
          <dgm:chMax val="1"/>
          <dgm:bulletEnabled val="1"/>
        </dgm:presLayoutVars>
      </dgm:prSet>
      <dgm:spPr/>
      <dgm:t>
        <a:bodyPr/>
        <a:lstStyle/>
        <a:p>
          <a:endParaRPr lang="en-US"/>
        </a:p>
      </dgm:t>
    </dgm:pt>
    <dgm:pt modelId="{B68F1E1F-46E5-4ED9-8FA8-0B87F2A0F5DB}" type="pres">
      <dgm:prSet presAssocID="{DE6E83F3-B248-4ABA-B678-09D1DF7E699F}" presName="descendantText" presStyleLbl="alignAcc1" presStyleIdx="0" presStyleCnt="4" custScaleY="86712">
        <dgm:presLayoutVars>
          <dgm:bulletEnabled val="1"/>
        </dgm:presLayoutVars>
      </dgm:prSet>
      <dgm:spPr/>
      <dgm:t>
        <a:bodyPr/>
        <a:lstStyle/>
        <a:p>
          <a:endParaRPr lang="en-US"/>
        </a:p>
      </dgm:t>
    </dgm:pt>
    <dgm:pt modelId="{AEBB40C1-11A5-492A-A9D4-39D330ABBDC1}" type="pres">
      <dgm:prSet presAssocID="{A9B63414-AE09-444D-A4AC-B8F2786E7874}" presName="sp" presStyleCnt="0"/>
      <dgm:spPr/>
    </dgm:pt>
    <dgm:pt modelId="{C78B3F35-DFD0-4C89-834C-D476A1300342}" type="pres">
      <dgm:prSet presAssocID="{07C4A6E8-88C7-422D-9A74-FC2668A3D8A9}" presName="composite" presStyleCnt="0"/>
      <dgm:spPr/>
    </dgm:pt>
    <dgm:pt modelId="{F6851B66-03FD-44A2-88A2-AC490F7DC694}" type="pres">
      <dgm:prSet presAssocID="{07C4A6E8-88C7-422D-9A74-FC2668A3D8A9}" presName="parentText" presStyleLbl="alignNode1" presStyleIdx="1" presStyleCnt="4" custLinFactNeighborY="-11220">
        <dgm:presLayoutVars>
          <dgm:chMax val="1"/>
          <dgm:bulletEnabled val="1"/>
        </dgm:presLayoutVars>
      </dgm:prSet>
      <dgm:spPr/>
      <dgm:t>
        <a:bodyPr/>
        <a:lstStyle/>
        <a:p>
          <a:endParaRPr lang="en-US"/>
        </a:p>
      </dgm:t>
    </dgm:pt>
    <dgm:pt modelId="{182CF1B7-8AB6-4ACD-838B-0A787E8D2C8B}" type="pres">
      <dgm:prSet presAssocID="{07C4A6E8-88C7-422D-9A74-FC2668A3D8A9}" presName="descendantText" presStyleLbl="alignAcc1" presStyleIdx="1" presStyleCnt="4" custLinFactNeighborY="-17254">
        <dgm:presLayoutVars>
          <dgm:bulletEnabled val="1"/>
        </dgm:presLayoutVars>
      </dgm:prSet>
      <dgm:spPr/>
      <dgm:t>
        <a:bodyPr/>
        <a:lstStyle/>
        <a:p>
          <a:endParaRPr lang="en-US"/>
        </a:p>
      </dgm:t>
    </dgm:pt>
    <dgm:pt modelId="{44DBCEC0-A708-494A-8EDE-E58CE8928FE8}" type="pres">
      <dgm:prSet presAssocID="{44B42F50-A561-46FF-B343-973B7A137736}" presName="sp" presStyleCnt="0"/>
      <dgm:spPr/>
    </dgm:pt>
    <dgm:pt modelId="{7DA58826-315F-4704-BEEA-23F3C5FCBDFF}" type="pres">
      <dgm:prSet presAssocID="{DFA23FAD-3D8F-4483-B808-95A40E29DB3B}" presName="composite" presStyleCnt="0"/>
      <dgm:spPr/>
    </dgm:pt>
    <dgm:pt modelId="{62507CC3-6CE8-482C-AE0E-544B6BD98D39}" type="pres">
      <dgm:prSet presAssocID="{DFA23FAD-3D8F-4483-B808-95A40E29DB3B}" presName="parentText" presStyleLbl="alignNode1" presStyleIdx="2" presStyleCnt="4" custLinFactNeighborY="-21794">
        <dgm:presLayoutVars>
          <dgm:chMax val="1"/>
          <dgm:bulletEnabled val="1"/>
        </dgm:presLayoutVars>
      </dgm:prSet>
      <dgm:spPr/>
      <dgm:t>
        <a:bodyPr/>
        <a:lstStyle/>
        <a:p>
          <a:endParaRPr lang="en-US"/>
        </a:p>
      </dgm:t>
    </dgm:pt>
    <dgm:pt modelId="{112879C6-AA04-4228-B566-F65BFD331C62}" type="pres">
      <dgm:prSet presAssocID="{DFA23FAD-3D8F-4483-B808-95A40E29DB3B}" presName="descendantText" presStyleLbl="alignAcc1" presStyleIdx="2" presStyleCnt="4" custScaleY="120679" custLinFactNeighborY="-33529">
        <dgm:presLayoutVars>
          <dgm:bulletEnabled val="1"/>
        </dgm:presLayoutVars>
      </dgm:prSet>
      <dgm:spPr/>
      <dgm:t>
        <a:bodyPr/>
        <a:lstStyle/>
        <a:p>
          <a:endParaRPr lang="en-US"/>
        </a:p>
      </dgm:t>
    </dgm:pt>
    <dgm:pt modelId="{1AB00D1F-373A-4B30-AB6A-B3B6A1E1F508}" type="pres">
      <dgm:prSet presAssocID="{006FFC67-99E3-4919-9898-3556D587B90C}" presName="sp" presStyleCnt="0"/>
      <dgm:spPr/>
    </dgm:pt>
    <dgm:pt modelId="{47377FAA-11C3-4265-BF36-94512F295F32}" type="pres">
      <dgm:prSet presAssocID="{6463FE43-3BDE-42A2-B900-695A70D41567}" presName="composite" presStyleCnt="0"/>
      <dgm:spPr/>
    </dgm:pt>
    <dgm:pt modelId="{DEE08692-0663-4DC3-9778-F88B4BAD86CF}" type="pres">
      <dgm:prSet presAssocID="{6463FE43-3BDE-42A2-B900-695A70D41567}" presName="parentText" presStyleLbl="alignNode1" presStyleIdx="3" presStyleCnt="4" custLinFactNeighborY="-23150">
        <dgm:presLayoutVars>
          <dgm:chMax val="1"/>
          <dgm:bulletEnabled val="1"/>
        </dgm:presLayoutVars>
      </dgm:prSet>
      <dgm:spPr/>
      <dgm:t>
        <a:bodyPr/>
        <a:lstStyle/>
        <a:p>
          <a:endParaRPr lang="en-US"/>
        </a:p>
      </dgm:t>
    </dgm:pt>
    <dgm:pt modelId="{ED46E49F-683C-4163-B30F-A1407E600D6F}" type="pres">
      <dgm:prSet presAssocID="{6463FE43-3BDE-42A2-B900-695A70D41567}" presName="descendantText" presStyleLbl="alignAcc1" presStyleIdx="3" presStyleCnt="4" custLinFactNeighborX="0" custLinFactNeighborY="-38360">
        <dgm:presLayoutVars>
          <dgm:bulletEnabled val="1"/>
        </dgm:presLayoutVars>
      </dgm:prSet>
      <dgm:spPr/>
      <dgm:t>
        <a:bodyPr/>
        <a:lstStyle/>
        <a:p>
          <a:endParaRPr lang="en-US"/>
        </a:p>
      </dgm:t>
    </dgm:pt>
  </dgm:ptLst>
  <dgm:cxnLst>
    <dgm:cxn modelId="{4A0C393F-A66B-414F-8FC8-F9B26915A43C}" srcId="{07C4A6E8-88C7-422D-9A74-FC2668A3D8A9}" destId="{299B87C3-F7C0-4C27-BB78-A1E415CA04C6}" srcOrd="0" destOrd="0" parTransId="{95E47945-9E80-49FD-A042-1C0439E172CB}" sibTransId="{1BF98795-8141-433D-BC3A-10170DCDDAB9}"/>
    <dgm:cxn modelId="{AC99F90F-33E5-408A-B740-0904E4591C8E}" srcId="{DFA23FAD-3D8F-4483-B808-95A40E29DB3B}" destId="{2F11584D-2BA9-45BC-A9BE-3DF245C28020}" srcOrd="0" destOrd="0" parTransId="{238A2BB0-676B-49DE-A3A3-3CC9A57D37D0}" sibTransId="{5374C59F-B7D1-40A3-A489-C57C95470AD1}"/>
    <dgm:cxn modelId="{33C7923F-3B69-405D-8F93-A2E73689912F}" type="presOf" srcId="{DE6E83F3-B248-4ABA-B678-09D1DF7E699F}" destId="{C82F6E44-1EE6-40C4-95D8-333CB4F46000}" srcOrd="0" destOrd="0" presId="urn:microsoft.com/office/officeart/2005/8/layout/chevron2"/>
    <dgm:cxn modelId="{04819EC7-2B14-4DBB-A9CE-9310B00B0E36}" type="presOf" srcId="{CEA73C36-2B1F-4966-B2BE-F4C359D2A846}" destId="{ED46E49F-683C-4163-B30F-A1407E600D6F}" srcOrd="0" destOrd="2" presId="urn:microsoft.com/office/officeart/2005/8/layout/chevron2"/>
    <dgm:cxn modelId="{D2B64221-C156-4E3B-A118-12A17BD821D1}" srcId="{07C4A6E8-88C7-422D-9A74-FC2668A3D8A9}" destId="{B3967BAF-09EF-42C2-BB63-ACFC5A803C1B}" srcOrd="1" destOrd="0" parTransId="{E7BE97AD-4011-4E2F-893C-F521DB532121}" sibTransId="{9D9D0AB0-BEF9-4375-950C-B671325E9274}"/>
    <dgm:cxn modelId="{18FD4617-FFF8-49C2-8A1B-A5B225108DEA}" type="presOf" srcId="{D72B1BBB-47A0-4CFA-9654-8CC18F621F59}" destId="{B68F1E1F-46E5-4ED9-8FA8-0B87F2A0F5DB}" srcOrd="0" destOrd="1" presId="urn:microsoft.com/office/officeart/2005/8/layout/chevron2"/>
    <dgm:cxn modelId="{36774738-BD20-473E-9F33-B54B5AC9DAB0}" srcId="{DFA23FAD-3D8F-4483-B808-95A40E29DB3B}" destId="{E3CAAFD1-4427-49EF-8B68-A5988BC0F235}" srcOrd="1" destOrd="0" parTransId="{0C6A4E02-57C8-4F80-B812-6A6B43217E8B}" sibTransId="{F91BF908-D9E7-484C-8869-9393F78A6616}"/>
    <dgm:cxn modelId="{599AE211-E2C9-4F56-BD08-9783EB839094}" type="presOf" srcId="{2CC3AC92-071A-4E7C-BD2E-727C8F8CFFB0}" destId="{6B7E3BEA-FAA9-40B9-B0DF-05EAEC8D0A72}" srcOrd="0" destOrd="0" presId="urn:microsoft.com/office/officeart/2005/8/layout/chevron2"/>
    <dgm:cxn modelId="{00AB1548-3CC4-48ED-B415-F7FFCE7D57DA}" srcId="{2CC3AC92-071A-4E7C-BD2E-727C8F8CFFB0}" destId="{6463FE43-3BDE-42A2-B900-695A70D41567}" srcOrd="3" destOrd="0" parTransId="{6D5C1F1B-8C3C-4642-BBC1-6BD5EC4BEEDD}" sibTransId="{A1305612-4289-4495-848E-7830EBA5E62A}"/>
    <dgm:cxn modelId="{1C3A88CA-BC58-4889-84AA-89DE3E678F22}" type="presOf" srcId="{B3967BAF-09EF-42C2-BB63-ACFC5A803C1B}" destId="{182CF1B7-8AB6-4ACD-838B-0A787E8D2C8B}" srcOrd="0" destOrd="1" presId="urn:microsoft.com/office/officeart/2005/8/layout/chevron2"/>
    <dgm:cxn modelId="{06C320A9-A84B-4C9D-B484-8B82169CDC17}" srcId="{2CC3AC92-071A-4E7C-BD2E-727C8F8CFFB0}" destId="{07C4A6E8-88C7-422D-9A74-FC2668A3D8A9}" srcOrd="1" destOrd="0" parTransId="{683CF580-935F-4C41-A29E-2765C49484C0}" sibTransId="{44B42F50-A561-46FF-B343-973B7A137736}"/>
    <dgm:cxn modelId="{B87BAC13-B099-40E6-B0BF-66699AC65133}" srcId="{2CC3AC92-071A-4E7C-BD2E-727C8F8CFFB0}" destId="{DFA23FAD-3D8F-4483-B808-95A40E29DB3B}" srcOrd="2" destOrd="0" parTransId="{46AC0FE7-7C9E-4EB4-A84E-C7CD3FF804E4}" sibTransId="{006FFC67-99E3-4919-9898-3556D587B90C}"/>
    <dgm:cxn modelId="{2F3CF137-5BDD-4FB3-8972-F0B0E8CB1CD5}" type="presOf" srcId="{F599B0B6-A0AA-4A00-A970-3A80423117C4}" destId="{B68F1E1F-46E5-4ED9-8FA8-0B87F2A0F5DB}" srcOrd="0" destOrd="0" presId="urn:microsoft.com/office/officeart/2005/8/layout/chevron2"/>
    <dgm:cxn modelId="{79ACB23B-CEB0-4DBD-B714-4C99CE91B2C7}" type="presOf" srcId="{EC8F97CF-3FF9-4B59-BCCB-BCAD841EAF48}" destId="{ED46E49F-683C-4163-B30F-A1407E600D6F}" srcOrd="0" destOrd="0" presId="urn:microsoft.com/office/officeart/2005/8/layout/chevron2"/>
    <dgm:cxn modelId="{7E23BD3F-8D61-4101-8818-D53E09EADCCF}" type="presOf" srcId="{299B87C3-F7C0-4C27-BB78-A1E415CA04C6}" destId="{182CF1B7-8AB6-4ACD-838B-0A787E8D2C8B}" srcOrd="0" destOrd="0" presId="urn:microsoft.com/office/officeart/2005/8/layout/chevron2"/>
    <dgm:cxn modelId="{8B7E5ADB-D3C4-40D1-8CB2-B65315F97686}" type="presOf" srcId="{EA2305F8-DAD8-4456-B4D7-0BBFBFD4C5C8}" destId="{ED46E49F-683C-4163-B30F-A1407E600D6F}" srcOrd="0" destOrd="1" presId="urn:microsoft.com/office/officeart/2005/8/layout/chevron2"/>
    <dgm:cxn modelId="{8309E626-DB0F-4B72-93E4-C26BC552DC69}" srcId="{6463FE43-3BDE-42A2-B900-695A70D41567}" destId="{EA2305F8-DAD8-4456-B4D7-0BBFBFD4C5C8}" srcOrd="1" destOrd="0" parTransId="{A922652B-F5D4-47DE-9B42-66810A4D082C}" sibTransId="{EE987056-2D9F-46DB-BAC0-AEC065132E3A}"/>
    <dgm:cxn modelId="{E486D009-D66F-4353-8CC8-B12EEB1B09EB}" type="presOf" srcId="{E3CAAFD1-4427-49EF-8B68-A5988BC0F235}" destId="{112879C6-AA04-4228-B566-F65BFD331C62}" srcOrd="0" destOrd="1" presId="urn:microsoft.com/office/officeart/2005/8/layout/chevron2"/>
    <dgm:cxn modelId="{5889164D-20BA-4438-B7BF-5887EA4218C6}" type="presOf" srcId="{6463FE43-3BDE-42A2-B900-695A70D41567}" destId="{DEE08692-0663-4DC3-9778-F88B4BAD86CF}" srcOrd="0" destOrd="0" presId="urn:microsoft.com/office/officeart/2005/8/layout/chevron2"/>
    <dgm:cxn modelId="{11C70CEB-7130-42FD-99C5-263000981760}" type="presOf" srcId="{07C4A6E8-88C7-422D-9A74-FC2668A3D8A9}" destId="{F6851B66-03FD-44A2-88A2-AC490F7DC694}" srcOrd="0" destOrd="0" presId="urn:microsoft.com/office/officeart/2005/8/layout/chevron2"/>
    <dgm:cxn modelId="{413B29F2-5139-4373-B485-43C5861ACCC1}" type="presOf" srcId="{2F11584D-2BA9-45BC-A9BE-3DF245C28020}" destId="{112879C6-AA04-4228-B566-F65BFD331C62}" srcOrd="0" destOrd="0" presId="urn:microsoft.com/office/officeart/2005/8/layout/chevron2"/>
    <dgm:cxn modelId="{89C2D09E-DF83-43B6-95D1-0A3FAF827B13}" type="presOf" srcId="{5BDB8BF9-50D1-4044-8434-D2F928B83D6B}" destId="{ED46E49F-683C-4163-B30F-A1407E600D6F}" srcOrd="0" destOrd="3" presId="urn:microsoft.com/office/officeart/2005/8/layout/chevron2"/>
    <dgm:cxn modelId="{D2F50BF9-1D28-477B-BBC4-4BF7FCEB71C5}" srcId="{6463FE43-3BDE-42A2-B900-695A70D41567}" destId="{CEA73C36-2B1F-4966-B2BE-F4C359D2A846}" srcOrd="2" destOrd="0" parTransId="{F375DC4D-BB94-457F-9713-C4B24ED99785}" sibTransId="{A907CD09-5144-4328-A519-47886AA84C7F}"/>
    <dgm:cxn modelId="{FFD8A32C-73DB-4809-A1F8-BC31EDFD6ABB}" srcId="{6463FE43-3BDE-42A2-B900-695A70D41567}" destId="{5BDB8BF9-50D1-4044-8434-D2F928B83D6B}" srcOrd="3" destOrd="0" parTransId="{58F7E9CA-A2D6-478B-83C9-3864CDC92A70}" sibTransId="{DF255099-059F-44C1-A77F-BB154B1BFBC2}"/>
    <dgm:cxn modelId="{F0B218D4-AC9A-4905-979D-6933A869A9E5}" srcId="{2CC3AC92-071A-4E7C-BD2E-727C8F8CFFB0}" destId="{DE6E83F3-B248-4ABA-B678-09D1DF7E699F}" srcOrd="0" destOrd="0" parTransId="{FF13A9D4-8F9E-40C6-B17B-78299F2FB2AE}" sibTransId="{A9B63414-AE09-444D-A4AC-B8F2786E7874}"/>
    <dgm:cxn modelId="{DA2A6685-3B5D-4C0F-BD3A-76418F39F5BC}" srcId="{6463FE43-3BDE-42A2-B900-695A70D41567}" destId="{EC8F97CF-3FF9-4B59-BCCB-BCAD841EAF48}" srcOrd="0" destOrd="0" parTransId="{F3B19352-9B35-4362-ADFC-E0BFCE337998}" sibTransId="{7911FEF9-398D-4175-9556-6500087647C8}"/>
    <dgm:cxn modelId="{770C2C98-3F83-4685-A702-4F2B1984CACF}" type="presOf" srcId="{DFA23FAD-3D8F-4483-B808-95A40E29DB3B}" destId="{62507CC3-6CE8-482C-AE0E-544B6BD98D39}" srcOrd="0" destOrd="0" presId="urn:microsoft.com/office/officeart/2005/8/layout/chevron2"/>
    <dgm:cxn modelId="{446D17BD-8AFD-4949-9EB7-F83C70538BBF}" srcId="{DE6E83F3-B248-4ABA-B678-09D1DF7E699F}" destId="{F599B0B6-A0AA-4A00-A970-3A80423117C4}" srcOrd="0" destOrd="0" parTransId="{7127FE79-5AD7-41EF-9762-E93E433D005D}" sibTransId="{A70AAE17-E68A-4BF0-A8AB-C71FE3896615}"/>
    <dgm:cxn modelId="{04213415-485C-4F25-A11E-B04A28690F28}" srcId="{DE6E83F3-B248-4ABA-B678-09D1DF7E699F}" destId="{D72B1BBB-47A0-4CFA-9654-8CC18F621F59}" srcOrd="1" destOrd="0" parTransId="{B0E2FDAC-D78C-4C92-8DCC-F36D9530A066}" sibTransId="{5D266141-8CEE-45DB-AD8F-54093645719F}"/>
    <dgm:cxn modelId="{54222504-83CB-404D-8F0C-2AAAB8C8D33E}" type="presParOf" srcId="{6B7E3BEA-FAA9-40B9-B0DF-05EAEC8D0A72}" destId="{FB844A7D-AD1A-4BAD-81EF-0282825EEE76}" srcOrd="0" destOrd="0" presId="urn:microsoft.com/office/officeart/2005/8/layout/chevron2"/>
    <dgm:cxn modelId="{CC1BB5BA-138C-4A70-B48E-F5391F102386}" type="presParOf" srcId="{FB844A7D-AD1A-4BAD-81EF-0282825EEE76}" destId="{C82F6E44-1EE6-40C4-95D8-333CB4F46000}" srcOrd="0" destOrd="0" presId="urn:microsoft.com/office/officeart/2005/8/layout/chevron2"/>
    <dgm:cxn modelId="{6916F7BF-7B32-498D-9082-CE350D823CC5}" type="presParOf" srcId="{FB844A7D-AD1A-4BAD-81EF-0282825EEE76}" destId="{B68F1E1F-46E5-4ED9-8FA8-0B87F2A0F5DB}" srcOrd="1" destOrd="0" presId="urn:microsoft.com/office/officeart/2005/8/layout/chevron2"/>
    <dgm:cxn modelId="{BB11B40A-BB37-47C2-A2BF-D756608C2959}" type="presParOf" srcId="{6B7E3BEA-FAA9-40B9-B0DF-05EAEC8D0A72}" destId="{AEBB40C1-11A5-492A-A9D4-39D330ABBDC1}" srcOrd="1" destOrd="0" presId="urn:microsoft.com/office/officeart/2005/8/layout/chevron2"/>
    <dgm:cxn modelId="{920D2469-3ADE-45E7-8D21-E6AD4F24CFEB}" type="presParOf" srcId="{6B7E3BEA-FAA9-40B9-B0DF-05EAEC8D0A72}" destId="{C78B3F35-DFD0-4C89-834C-D476A1300342}" srcOrd="2" destOrd="0" presId="urn:microsoft.com/office/officeart/2005/8/layout/chevron2"/>
    <dgm:cxn modelId="{12117267-A52B-40CB-A600-E9FFA9D80667}" type="presParOf" srcId="{C78B3F35-DFD0-4C89-834C-D476A1300342}" destId="{F6851B66-03FD-44A2-88A2-AC490F7DC694}" srcOrd="0" destOrd="0" presId="urn:microsoft.com/office/officeart/2005/8/layout/chevron2"/>
    <dgm:cxn modelId="{39541ABB-9BC2-4AA7-B02C-6E665606544E}" type="presParOf" srcId="{C78B3F35-DFD0-4C89-834C-D476A1300342}" destId="{182CF1B7-8AB6-4ACD-838B-0A787E8D2C8B}" srcOrd="1" destOrd="0" presId="urn:microsoft.com/office/officeart/2005/8/layout/chevron2"/>
    <dgm:cxn modelId="{D0058D6B-8A1F-453A-AC51-3FA6F95DB0E3}" type="presParOf" srcId="{6B7E3BEA-FAA9-40B9-B0DF-05EAEC8D0A72}" destId="{44DBCEC0-A708-494A-8EDE-E58CE8928FE8}" srcOrd="3" destOrd="0" presId="urn:microsoft.com/office/officeart/2005/8/layout/chevron2"/>
    <dgm:cxn modelId="{108C8B58-3E03-44B8-807D-0BFD7594DF1C}" type="presParOf" srcId="{6B7E3BEA-FAA9-40B9-B0DF-05EAEC8D0A72}" destId="{7DA58826-315F-4704-BEEA-23F3C5FCBDFF}" srcOrd="4" destOrd="0" presId="urn:microsoft.com/office/officeart/2005/8/layout/chevron2"/>
    <dgm:cxn modelId="{257524B6-271C-4039-A393-74D99C9085A4}" type="presParOf" srcId="{7DA58826-315F-4704-BEEA-23F3C5FCBDFF}" destId="{62507CC3-6CE8-482C-AE0E-544B6BD98D39}" srcOrd="0" destOrd="0" presId="urn:microsoft.com/office/officeart/2005/8/layout/chevron2"/>
    <dgm:cxn modelId="{ED54858C-57B4-4A0F-BBB1-B761E6A083BA}" type="presParOf" srcId="{7DA58826-315F-4704-BEEA-23F3C5FCBDFF}" destId="{112879C6-AA04-4228-B566-F65BFD331C62}" srcOrd="1" destOrd="0" presId="urn:microsoft.com/office/officeart/2005/8/layout/chevron2"/>
    <dgm:cxn modelId="{47F81DDC-4F57-48A8-9D9C-914695CFD59A}" type="presParOf" srcId="{6B7E3BEA-FAA9-40B9-B0DF-05EAEC8D0A72}" destId="{1AB00D1F-373A-4B30-AB6A-B3B6A1E1F508}" srcOrd="5" destOrd="0" presId="urn:microsoft.com/office/officeart/2005/8/layout/chevron2"/>
    <dgm:cxn modelId="{00CB477F-67EF-4826-B272-EDAB4FCD66D1}" type="presParOf" srcId="{6B7E3BEA-FAA9-40B9-B0DF-05EAEC8D0A72}" destId="{47377FAA-11C3-4265-BF36-94512F295F32}" srcOrd="6" destOrd="0" presId="urn:microsoft.com/office/officeart/2005/8/layout/chevron2"/>
    <dgm:cxn modelId="{D6F51284-C0C2-426B-B048-D054B8D01E5C}" type="presParOf" srcId="{47377FAA-11C3-4265-BF36-94512F295F32}" destId="{DEE08692-0663-4DC3-9778-F88B4BAD86CF}" srcOrd="0" destOrd="0" presId="urn:microsoft.com/office/officeart/2005/8/layout/chevron2"/>
    <dgm:cxn modelId="{4C049D47-15AF-46C6-BFC3-840E3AA69243}" type="presParOf" srcId="{47377FAA-11C3-4265-BF36-94512F295F32}" destId="{ED46E49F-683C-4163-B30F-A1407E600D6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0F5425-6807-4FC5-85A5-4D15D2AC7CA3}" type="doc">
      <dgm:prSet loTypeId="urn:microsoft.com/office/officeart/2011/layout/RadialPictureList" loCatId="picture" qsTypeId="urn:microsoft.com/office/officeart/2005/8/quickstyle/3d2" qsCatId="3D" csTypeId="urn:microsoft.com/office/officeart/2005/8/colors/colorful2" csCatId="colorful" phldr="1"/>
      <dgm:spPr/>
      <dgm:t>
        <a:bodyPr/>
        <a:lstStyle/>
        <a:p>
          <a:endParaRPr lang="en-US"/>
        </a:p>
      </dgm:t>
    </dgm:pt>
    <dgm:pt modelId="{AB4233A6-A56B-4288-B700-02D61B0C871C}">
      <dgm:prSet phldrT="[Text]" custT="1"/>
      <dgm:spPr/>
      <dgm:t>
        <a:bodyPr/>
        <a:lstStyle/>
        <a:p>
          <a:pPr>
            <a:spcAft>
              <a:spcPts val="0"/>
            </a:spcAft>
          </a:pPr>
          <a:r>
            <a:rPr lang="en-AU" sz="2600" b="1" smtClean="0">
              <a:latin typeface="Times New Roman" panose="02020603050405020304" pitchFamily="18" charset="0"/>
              <a:cs typeface="Times New Roman" panose="02020603050405020304" pitchFamily="18" charset="0"/>
            </a:rPr>
            <a:t>Nội dung</a:t>
          </a:r>
        </a:p>
        <a:p>
          <a:pPr>
            <a:spcAft>
              <a:spcPts val="0"/>
            </a:spcAft>
          </a:pPr>
          <a:r>
            <a:rPr lang="en-AU" sz="2600" b="1" smtClean="0">
              <a:latin typeface="Times New Roman" panose="02020603050405020304" pitchFamily="18" charset="0"/>
              <a:cs typeface="Times New Roman" panose="02020603050405020304" pitchFamily="18" charset="0"/>
            </a:rPr>
            <a:t> hội nhập KTQT</a:t>
          </a:r>
          <a:endParaRPr lang="en-US" sz="2600" b="1">
            <a:latin typeface="Times New Roman" panose="02020603050405020304" pitchFamily="18" charset="0"/>
            <a:cs typeface="Times New Roman" panose="02020603050405020304" pitchFamily="18" charset="0"/>
          </a:endParaRPr>
        </a:p>
      </dgm:t>
    </dgm:pt>
    <dgm:pt modelId="{ECED1E21-9CFB-4834-B10E-50DFADD78798}" type="parTrans" cxnId="{B375D0C4-F3E5-472D-8738-4FC649B63195}">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4C257B03-3FA3-4F5E-B881-927725B0D757}" type="sibTrans" cxnId="{B375D0C4-F3E5-472D-8738-4FC649B63195}">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E05BFCB0-8769-4050-9205-CDF66B3EEC2C}">
      <dgm:prSet phldrT="[Text]"/>
      <dgm:spPr/>
      <dgm:t>
        <a:bodyPr/>
        <a:lstStyle/>
        <a:p>
          <a:pPr algn="just"/>
          <a:r>
            <a:rPr lang="en-AU" b="1" smtClean="0">
              <a:latin typeface="Times New Roman" panose="02020603050405020304" pitchFamily="18" charset="0"/>
              <a:cs typeface="Times New Roman" panose="02020603050405020304" pitchFamily="18" charset="0"/>
            </a:rPr>
            <a:t>Chuẩn bị các điều kiện để thực hiện hội nhập hiệu quả, thành công.</a:t>
          </a:r>
          <a:endParaRPr lang="en-US" b="1">
            <a:latin typeface="Times New Roman" panose="02020603050405020304" pitchFamily="18" charset="0"/>
            <a:cs typeface="Times New Roman" panose="02020603050405020304" pitchFamily="18" charset="0"/>
          </a:endParaRPr>
        </a:p>
      </dgm:t>
    </dgm:pt>
    <dgm:pt modelId="{D7C4E887-98F4-40A8-B5B1-9212470C9510}" type="parTrans" cxnId="{9DB735A3-705B-40F9-BCB9-82809D62DD93}">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C1185D18-007D-4B30-8FB1-B70DF4D5C44F}" type="sibTrans" cxnId="{9DB735A3-705B-40F9-BCB9-82809D62DD93}">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5362EB73-CECE-414A-905C-86E921BB4AA6}">
      <dgm:prSet phldrT="[Text]"/>
      <dgm:spPr/>
      <dgm:t>
        <a:bodyPr/>
        <a:lstStyle/>
        <a:p>
          <a:pPr algn="just"/>
          <a:r>
            <a:rPr lang="en-AU" b="1" smtClean="0">
              <a:latin typeface="Times New Roman" panose="02020603050405020304" pitchFamily="18" charset="0"/>
              <a:cs typeface="Times New Roman" panose="02020603050405020304" pitchFamily="18" charset="0"/>
            </a:rPr>
            <a:t>Thực hiện đa dạng các hình thức, các mức độ hội nhập KTQT.</a:t>
          </a:r>
          <a:endParaRPr lang="en-US" b="1">
            <a:latin typeface="Times New Roman" panose="02020603050405020304" pitchFamily="18" charset="0"/>
            <a:cs typeface="Times New Roman" panose="02020603050405020304" pitchFamily="18" charset="0"/>
          </a:endParaRPr>
        </a:p>
      </dgm:t>
    </dgm:pt>
    <dgm:pt modelId="{082F4F41-C5F9-4812-A480-92962D1300D3}" type="parTrans" cxnId="{128C65B5-D49F-4C85-9A67-1FFA5CED105E}">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9C95422D-C409-446B-B155-D269C2684E4C}" type="sibTrans" cxnId="{128C65B5-D49F-4C85-9A67-1FFA5CED105E}">
      <dgm:prSet/>
      <dgm:spPr/>
      <dgm:t>
        <a:bodyPr/>
        <a:lstStyle/>
        <a:p>
          <a:endParaRPr lang="en-US">
            <a:solidFill>
              <a:srgbClr val="002060"/>
            </a:solidFill>
            <a:latin typeface="Times New Roman" panose="02020603050405020304" pitchFamily="18" charset="0"/>
            <a:cs typeface="Times New Roman" panose="02020603050405020304" pitchFamily="18" charset="0"/>
          </a:endParaRPr>
        </a:p>
      </dgm:t>
    </dgm:pt>
    <dgm:pt modelId="{DB1B6125-2D22-4C44-8077-608C1E1E03AB}" type="pres">
      <dgm:prSet presAssocID="{DE0F5425-6807-4FC5-85A5-4D15D2AC7CA3}" presName="Name0" presStyleCnt="0">
        <dgm:presLayoutVars>
          <dgm:chMax val="1"/>
          <dgm:chPref val="1"/>
          <dgm:dir/>
          <dgm:resizeHandles/>
        </dgm:presLayoutVars>
      </dgm:prSet>
      <dgm:spPr/>
      <dgm:t>
        <a:bodyPr/>
        <a:lstStyle/>
        <a:p>
          <a:endParaRPr lang="en-US"/>
        </a:p>
      </dgm:t>
    </dgm:pt>
    <dgm:pt modelId="{89CE88AD-3D7A-42B5-AF3F-919D44331592}" type="pres">
      <dgm:prSet presAssocID="{AB4233A6-A56B-4288-B700-02D61B0C871C}" presName="Parent" presStyleLbl="node1" presStyleIdx="0" presStyleCnt="2" custScaleX="114908" custLinFactNeighborX="-35167">
        <dgm:presLayoutVars>
          <dgm:chMax val="4"/>
          <dgm:chPref val="3"/>
        </dgm:presLayoutVars>
      </dgm:prSet>
      <dgm:spPr/>
      <dgm:t>
        <a:bodyPr/>
        <a:lstStyle/>
        <a:p>
          <a:endParaRPr lang="en-US"/>
        </a:p>
      </dgm:t>
    </dgm:pt>
    <dgm:pt modelId="{ABF520B8-D19E-481C-B136-70FCE034F83B}" type="pres">
      <dgm:prSet presAssocID="{E05BFCB0-8769-4050-9205-CDF66B3EEC2C}" presName="Accent" presStyleLbl="node1" presStyleIdx="1" presStyleCnt="2" custLinFactNeighborX="-17448"/>
      <dgm:spPr/>
      <dgm:t>
        <a:bodyPr/>
        <a:lstStyle/>
        <a:p>
          <a:endParaRPr lang="en-US"/>
        </a:p>
      </dgm:t>
    </dgm:pt>
    <dgm:pt modelId="{23DF44E8-D9F3-41D5-A5AF-F5C397BC1EAE}" type="pres">
      <dgm:prSet presAssocID="{E05BFCB0-8769-4050-9205-CDF66B3EEC2C}" presName="Image1" presStyleLbl="fgImgPlace1" presStyleIdx="0" presStyleCnt="2" custLinFactNeighborX="-65651"/>
      <dgm:spPr>
        <a:blipFill rotWithShape="1">
          <a:blip xmlns:r="http://schemas.openxmlformats.org/officeDocument/2006/relationships" r:embed="rId1"/>
          <a:stretch>
            <a:fillRect/>
          </a:stretch>
        </a:blipFill>
      </dgm:spPr>
      <dgm:t>
        <a:bodyPr/>
        <a:lstStyle/>
        <a:p>
          <a:endParaRPr lang="en-US"/>
        </a:p>
      </dgm:t>
    </dgm:pt>
    <dgm:pt modelId="{A804D141-5DC7-49D4-8D11-7D9D78F672DE}" type="pres">
      <dgm:prSet presAssocID="{E05BFCB0-8769-4050-9205-CDF66B3EEC2C}" presName="Child1" presStyleLbl="revTx" presStyleIdx="0" presStyleCnt="2" custScaleX="186191" custScaleY="123863" custLinFactNeighborX="-8675">
        <dgm:presLayoutVars>
          <dgm:chMax val="0"/>
          <dgm:chPref val="0"/>
          <dgm:bulletEnabled val="1"/>
        </dgm:presLayoutVars>
      </dgm:prSet>
      <dgm:spPr/>
      <dgm:t>
        <a:bodyPr/>
        <a:lstStyle/>
        <a:p>
          <a:endParaRPr lang="en-US"/>
        </a:p>
      </dgm:t>
    </dgm:pt>
    <dgm:pt modelId="{E0FFA31D-12A8-4A2B-8032-3A77B174EF68}" type="pres">
      <dgm:prSet presAssocID="{5362EB73-CECE-414A-905C-86E921BB4AA6}" presName="Image2" presStyleCnt="0"/>
      <dgm:spPr/>
      <dgm:t>
        <a:bodyPr/>
        <a:lstStyle/>
        <a:p>
          <a:endParaRPr lang="en-US"/>
        </a:p>
      </dgm:t>
    </dgm:pt>
    <dgm:pt modelId="{74DDB86D-05AF-48D1-9DAE-07D3C0A1F588}" type="pres">
      <dgm:prSet presAssocID="{5362EB73-CECE-414A-905C-86E921BB4AA6}" presName="Image" presStyleLbl="fgImgPlace1" presStyleIdx="1" presStyleCnt="2" custLinFactNeighborX="-65651"/>
      <dgm:spPr>
        <a:blipFill rotWithShape="1">
          <a:blip xmlns:r="http://schemas.openxmlformats.org/officeDocument/2006/relationships" r:embed="rId2"/>
          <a:stretch>
            <a:fillRect/>
          </a:stretch>
        </a:blipFill>
      </dgm:spPr>
      <dgm:t>
        <a:bodyPr/>
        <a:lstStyle/>
        <a:p>
          <a:endParaRPr lang="en-US"/>
        </a:p>
      </dgm:t>
    </dgm:pt>
    <dgm:pt modelId="{A2F09C97-B363-4A3A-AC03-D2FF035A5196}" type="pres">
      <dgm:prSet presAssocID="{5362EB73-CECE-414A-905C-86E921BB4AA6}" presName="Child2" presStyleLbl="revTx" presStyleIdx="1" presStyleCnt="2" custScaleX="186191" custScaleY="123863" custLinFactNeighborX="-8675">
        <dgm:presLayoutVars>
          <dgm:chMax val="0"/>
          <dgm:chPref val="0"/>
          <dgm:bulletEnabled val="1"/>
        </dgm:presLayoutVars>
      </dgm:prSet>
      <dgm:spPr/>
      <dgm:t>
        <a:bodyPr/>
        <a:lstStyle/>
        <a:p>
          <a:endParaRPr lang="en-US"/>
        </a:p>
      </dgm:t>
    </dgm:pt>
  </dgm:ptLst>
  <dgm:cxnLst>
    <dgm:cxn modelId="{0297C926-7870-406F-AD37-E86A994573D9}" type="presOf" srcId="{5362EB73-CECE-414A-905C-86E921BB4AA6}" destId="{A2F09C97-B363-4A3A-AC03-D2FF035A5196}" srcOrd="0" destOrd="0" presId="urn:microsoft.com/office/officeart/2011/layout/RadialPictureList"/>
    <dgm:cxn modelId="{B375D0C4-F3E5-472D-8738-4FC649B63195}" srcId="{DE0F5425-6807-4FC5-85A5-4D15D2AC7CA3}" destId="{AB4233A6-A56B-4288-B700-02D61B0C871C}" srcOrd="0" destOrd="0" parTransId="{ECED1E21-9CFB-4834-B10E-50DFADD78798}" sibTransId="{4C257B03-3FA3-4F5E-B881-927725B0D757}"/>
    <dgm:cxn modelId="{9DB735A3-705B-40F9-BCB9-82809D62DD93}" srcId="{AB4233A6-A56B-4288-B700-02D61B0C871C}" destId="{E05BFCB0-8769-4050-9205-CDF66B3EEC2C}" srcOrd="0" destOrd="0" parTransId="{D7C4E887-98F4-40A8-B5B1-9212470C9510}" sibTransId="{C1185D18-007D-4B30-8FB1-B70DF4D5C44F}"/>
    <dgm:cxn modelId="{02482D3A-BC9D-4C9A-B8B7-738DF447B772}" type="presOf" srcId="{DE0F5425-6807-4FC5-85A5-4D15D2AC7CA3}" destId="{DB1B6125-2D22-4C44-8077-608C1E1E03AB}" srcOrd="0" destOrd="0" presId="urn:microsoft.com/office/officeart/2011/layout/RadialPictureList"/>
    <dgm:cxn modelId="{5CFD977B-7230-460B-A12E-53EAFBBBA2DD}" type="presOf" srcId="{AB4233A6-A56B-4288-B700-02D61B0C871C}" destId="{89CE88AD-3D7A-42B5-AF3F-919D44331592}" srcOrd="0" destOrd="0" presId="urn:microsoft.com/office/officeart/2011/layout/RadialPictureList"/>
    <dgm:cxn modelId="{7617557A-FA99-4949-836F-DB4A5586D1DD}" type="presOf" srcId="{E05BFCB0-8769-4050-9205-CDF66B3EEC2C}" destId="{A804D141-5DC7-49D4-8D11-7D9D78F672DE}" srcOrd="0" destOrd="0" presId="urn:microsoft.com/office/officeart/2011/layout/RadialPictureList"/>
    <dgm:cxn modelId="{128C65B5-D49F-4C85-9A67-1FFA5CED105E}" srcId="{AB4233A6-A56B-4288-B700-02D61B0C871C}" destId="{5362EB73-CECE-414A-905C-86E921BB4AA6}" srcOrd="1" destOrd="0" parTransId="{082F4F41-C5F9-4812-A480-92962D1300D3}" sibTransId="{9C95422D-C409-446B-B155-D269C2684E4C}"/>
    <dgm:cxn modelId="{FD6619DD-87C3-4BC1-B64E-CBD664593B51}" type="presParOf" srcId="{DB1B6125-2D22-4C44-8077-608C1E1E03AB}" destId="{89CE88AD-3D7A-42B5-AF3F-919D44331592}" srcOrd="0" destOrd="0" presId="urn:microsoft.com/office/officeart/2011/layout/RadialPictureList"/>
    <dgm:cxn modelId="{94F2C4C3-6FD9-45DC-9EB1-A15EE2AB948D}" type="presParOf" srcId="{DB1B6125-2D22-4C44-8077-608C1E1E03AB}" destId="{ABF520B8-D19E-481C-B136-70FCE034F83B}" srcOrd="1" destOrd="0" presId="urn:microsoft.com/office/officeart/2011/layout/RadialPictureList"/>
    <dgm:cxn modelId="{0FC54F21-7085-451E-8634-44D24B6E9954}" type="presParOf" srcId="{DB1B6125-2D22-4C44-8077-608C1E1E03AB}" destId="{23DF44E8-D9F3-41D5-A5AF-F5C397BC1EAE}" srcOrd="2" destOrd="0" presId="urn:microsoft.com/office/officeart/2011/layout/RadialPictureList"/>
    <dgm:cxn modelId="{81C10B6E-765F-4D04-8648-4062A34DB79B}" type="presParOf" srcId="{DB1B6125-2D22-4C44-8077-608C1E1E03AB}" destId="{A804D141-5DC7-49D4-8D11-7D9D78F672DE}" srcOrd="3" destOrd="0" presId="urn:microsoft.com/office/officeart/2011/layout/RadialPictureList"/>
    <dgm:cxn modelId="{CF837C7B-59F7-4BE7-8F80-2D36C3A184DB}" type="presParOf" srcId="{DB1B6125-2D22-4C44-8077-608C1E1E03AB}" destId="{E0FFA31D-12A8-4A2B-8032-3A77B174EF68}" srcOrd="4" destOrd="0" presId="urn:microsoft.com/office/officeart/2011/layout/RadialPictureList"/>
    <dgm:cxn modelId="{B0C2308E-2065-4D33-8210-6E53835EDCC3}" type="presParOf" srcId="{E0FFA31D-12A8-4A2B-8032-3A77B174EF68}" destId="{74DDB86D-05AF-48D1-9DAE-07D3C0A1F588}" srcOrd="0" destOrd="0" presId="urn:microsoft.com/office/officeart/2011/layout/RadialPictureList"/>
    <dgm:cxn modelId="{107448FE-CC33-43A9-8841-A99ED1854491}" type="presParOf" srcId="{DB1B6125-2D22-4C44-8077-608C1E1E03AB}" destId="{A2F09C97-B363-4A3A-AC03-D2FF035A5196}" srcOrd="5"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D6BA19B-A465-438A-812A-08631447CD62}" type="doc">
      <dgm:prSet loTypeId="urn:microsoft.com/office/officeart/2005/8/layout/bProcess4" loCatId="process" qsTypeId="urn:microsoft.com/office/officeart/2005/8/quickstyle/simple4" qsCatId="simple" csTypeId="urn:microsoft.com/office/officeart/2005/8/colors/accent2_1" csCatId="accent2" phldr="1"/>
      <dgm:spPr/>
      <dgm:t>
        <a:bodyPr/>
        <a:lstStyle/>
        <a:p>
          <a:endParaRPr lang="en-US"/>
        </a:p>
      </dgm:t>
    </dgm:pt>
    <dgm:pt modelId="{5E9897AE-C3F0-4DB7-A4B9-3E333BFBA6F5}">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Mở rộng thị trường, phát huy lợi thế so sánh, tăng trưởng nhanh, bền vững…</a:t>
          </a:r>
          <a:endParaRPr lang="en-US" sz="1700" b="1">
            <a:solidFill>
              <a:srgbClr val="0070C0"/>
            </a:solidFill>
            <a:latin typeface="Times New Roman" panose="02020603050405020304" pitchFamily="18" charset="0"/>
            <a:cs typeface="Times New Roman" panose="02020603050405020304" pitchFamily="18" charset="0"/>
          </a:endParaRPr>
        </a:p>
      </dgm:t>
    </dgm:pt>
    <dgm:pt modelId="{0B951308-491C-407B-BF8F-829E58EC4399}" type="parTrans" cxnId="{E1D31B85-7C99-4B29-BCF5-9CAAC2679C36}">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DFB11BAD-08BC-4D91-95A4-8C2DE143ABD5}" type="sibTrans" cxnId="{E1D31B85-7C99-4B29-BCF5-9CAAC2679C36}">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151B3CEA-B01D-4EB3-A76D-BDBC1A558F94}">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Thúc đẩy chuyển dịch CCKT, hình thành lĩnh vực kinh tế mũi nhọn… </a:t>
          </a:r>
          <a:endParaRPr lang="en-US" sz="1700" b="1">
            <a:solidFill>
              <a:srgbClr val="0070C0"/>
            </a:solidFill>
            <a:latin typeface="Times New Roman" panose="02020603050405020304" pitchFamily="18" charset="0"/>
            <a:cs typeface="Times New Roman" panose="02020603050405020304" pitchFamily="18" charset="0"/>
          </a:endParaRPr>
        </a:p>
      </dgm:t>
    </dgm:pt>
    <dgm:pt modelId="{F5DF41D4-B39E-47FD-A3AF-59683FF6DB02}" type="parTrans" cxnId="{E30A66DF-0FD2-4C00-87BD-25EB7A74F42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8E15136-1862-4924-BD86-DDAA88EC14FA}" type="sibTrans" cxnId="{E30A66DF-0FD2-4C00-87BD-25EB7A74F42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36D049D1-A4A6-4E98-BAF7-84ED89D50BA3}">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Nâng cao trình độ của NNL và tiềm lực KH-CN quốc gia…</a:t>
          </a:r>
          <a:endParaRPr lang="en-US" sz="1700" b="1">
            <a:solidFill>
              <a:srgbClr val="0070C0"/>
            </a:solidFill>
            <a:latin typeface="Times New Roman" panose="02020603050405020304" pitchFamily="18" charset="0"/>
            <a:cs typeface="Times New Roman" panose="02020603050405020304" pitchFamily="18" charset="0"/>
          </a:endParaRPr>
        </a:p>
      </dgm:t>
    </dgm:pt>
    <dgm:pt modelId="{05FDA8CB-93FB-46D1-A586-341E4ED3E14C}" type="parTrans" cxnId="{169E155B-F4E9-434D-B424-B58F58A67E6D}">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DDD775B1-9FBE-448E-A3F2-687B5B74F89E}" type="sibTrans" cxnId="{169E155B-F4E9-434D-B424-B58F58A67E6D}">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B638FCD-237A-4B3F-B8D2-249126A29446}">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Cơ hội cho các DN trong nước tiếp cận thị trường và các nguồn lực bên ngoài…</a:t>
          </a:r>
          <a:endParaRPr lang="en-US" sz="1700" b="1">
            <a:solidFill>
              <a:srgbClr val="0070C0"/>
            </a:solidFill>
            <a:latin typeface="Times New Roman" panose="02020603050405020304" pitchFamily="18" charset="0"/>
            <a:cs typeface="Times New Roman" panose="02020603050405020304" pitchFamily="18" charset="0"/>
          </a:endParaRPr>
        </a:p>
      </dgm:t>
    </dgm:pt>
    <dgm:pt modelId="{F324E170-65DB-43ED-B942-D72AB81821DF}" type="parTrans" cxnId="{9E66B67A-9B6D-4F15-9F13-2301B6A97A48}">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505BC1B6-4788-4679-9ADB-EE657C3BC221}" type="sibTrans" cxnId="{9E66B67A-9B6D-4F15-9F13-2301B6A97A48}">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AA7333C-5951-4239-B38A-8ECB7CE95770}">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Tạo cơ hội cải thiện tiêu dùng trong nước, có cơ hội tìm kiếm việc làm…</a:t>
          </a:r>
          <a:endParaRPr lang="en-US" sz="1700" b="1">
            <a:solidFill>
              <a:srgbClr val="0070C0"/>
            </a:solidFill>
            <a:latin typeface="Times New Roman" panose="02020603050405020304" pitchFamily="18" charset="0"/>
            <a:cs typeface="Times New Roman" panose="02020603050405020304" pitchFamily="18" charset="0"/>
          </a:endParaRPr>
        </a:p>
      </dgm:t>
    </dgm:pt>
    <dgm:pt modelId="{B74AE146-4681-44DE-A94B-BE7A37CBF3A4}" type="parTrans" cxnId="{D3E02B63-A44A-442F-B8D7-525CED1DBCE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B6D952A-AD0F-426A-A691-89DB74F4C3A2}" type="sibTrans" cxnId="{D3E02B63-A44A-442F-B8D7-525CED1DBCE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5077CA61-BC4B-4FB7-B8BF-4DC943AF85BC}">
      <dgm:prSet phldrT="[Text]" custT="1"/>
      <dgm:spPr/>
      <dgm:t>
        <a:bodyPr/>
        <a:lstStyle/>
        <a:p>
          <a:pPr>
            <a:spcAft>
              <a:spcPts val="0"/>
            </a:spcAft>
          </a:pPr>
          <a:r>
            <a:rPr lang="en-AU" sz="1700" b="1" smtClean="0">
              <a:solidFill>
                <a:srgbClr val="0070C0"/>
              </a:solidFill>
              <a:latin typeface="Times New Roman" panose="02020603050405020304" pitchFamily="18" charset="0"/>
              <a:cs typeface="Times New Roman" panose="02020603050405020304" pitchFamily="18" charset="0"/>
            </a:rPr>
            <a:t>Tạo điều kiện để các nhà hoạch định nắm tình hình, xu thế, </a:t>
          </a:r>
        </a:p>
        <a:p>
          <a:pPr>
            <a:spcAft>
              <a:spcPct val="35000"/>
            </a:spcAft>
          </a:pPr>
          <a:r>
            <a:rPr lang="en-AU" sz="1700" b="1" smtClean="0">
              <a:solidFill>
                <a:srgbClr val="0070C0"/>
              </a:solidFill>
              <a:latin typeface="Times New Roman" panose="02020603050405020304" pitchFamily="18" charset="0"/>
              <a:cs typeface="Times New Roman" panose="02020603050405020304" pitchFamily="18" charset="0"/>
            </a:rPr>
            <a:t>ban hành chiến lược, chính sách hợp lý</a:t>
          </a:r>
          <a:endParaRPr lang="en-US" sz="1700" b="1">
            <a:solidFill>
              <a:srgbClr val="0070C0"/>
            </a:solidFill>
            <a:latin typeface="Times New Roman" panose="02020603050405020304" pitchFamily="18" charset="0"/>
            <a:cs typeface="Times New Roman" panose="02020603050405020304" pitchFamily="18" charset="0"/>
          </a:endParaRPr>
        </a:p>
      </dgm:t>
    </dgm:pt>
    <dgm:pt modelId="{FF82D9E6-26EE-4A06-9066-A24A22DBDBB1}" type="parTrans" cxnId="{53194237-8C21-46AD-B25B-FE0B52073459}">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75981F15-3801-4B90-AC7D-11EC48A2426B}" type="sibTrans" cxnId="{53194237-8C21-46AD-B25B-FE0B52073459}">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8F4CD8EA-1D75-4C84-ADD8-CEC88A0B9DCD}">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Tiền đề cho hội nhập VH và thúc đẩy tiến bộ xã hội</a:t>
          </a:r>
          <a:endParaRPr lang="en-US" sz="1700" b="1">
            <a:solidFill>
              <a:srgbClr val="0070C0"/>
            </a:solidFill>
            <a:latin typeface="Times New Roman" panose="02020603050405020304" pitchFamily="18" charset="0"/>
            <a:cs typeface="Times New Roman" panose="02020603050405020304" pitchFamily="18" charset="0"/>
          </a:endParaRPr>
        </a:p>
      </dgm:t>
    </dgm:pt>
    <dgm:pt modelId="{E7866437-0DE5-445D-8FAE-55780064FB6A}" type="parTrans" cxnId="{D39EB2CD-85F8-436F-9070-6169D463C9B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C117A687-9A19-4FE3-8F28-913A23329F37}" type="sibTrans" cxnId="{D39EB2CD-85F8-436F-9070-6169D463C9B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A079BA0C-527B-4154-97E8-F94910D2496F}">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Tác động mạnh mẽ đến hội nhập CT, xây dựng Nhà nước pháp quyền, XH dân chủ… </a:t>
          </a:r>
          <a:endParaRPr lang="en-US" sz="1700" b="1">
            <a:solidFill>
              <a:srgbClr val="0070C0"/>
            </a:solidFill>
            <a:latin typeface="Times New Roman" panose="02020603050405020304" pitchFamily="18" charset="0"/>
            <a:cs typeface="Times New Roman" panose="02020603050405020304" pitchFamily="18" charset="0"/>
          </a:endParaRPr>
        </a:p>
      </dgm:t>
    </dgm:pt>
    <dgm:pt modelId="{3E18374D-6344-4C3B-8858-C9C44E9E9327}" type="parTrans" cxnId="{B4940E14-1D16-4E40-8B82-6E1E32A51E6B}">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A23A8509-8F4B-4810-84F3-91AD6C10E8CF}" type="sibTrans" cxnId="{B4940E14-1D16-4E40-8B82-6E1E32A51E6B}">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8C143481-E768-4252-A687-BFDBD7456950}">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Tạo điều kiện để nâng cao vai trò, uy tín và vị thế quốc tế.</a:t>
          </a:r>
          <a:endParaRPr lang="en-US" sz="1700" b="1">
            <a:solidFill>
              <a:srgbClr val="0070C0"/>
            </a:solidFill>
            <a:latin typeface="Times New Roman" panose="02020603050405020304" pitchFamily="18" charset="0"/>
            <a:cs typeface="Times New Roman" panose="02020603050405020304" pitchFamily="18" charset="0"/>
          </a:endParaRPr>
        </a:p>
      </dgm:t>
    </dgm:pt>
    <dgm:pt modelId="{42A51BB1-B96C-4F97-BCF1-0FB5EAAEC658}" type="parTrans" cxnId="{B564FC86-2C85-454F-B9AA-783A8ACC71C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BC7B9F32-E497-4CC6-9343-FEB73B39105D}" type="sibTrans" cxnId="{B564FC86-2C85-454F-B9AA-783A8ACC71C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63A64D9B-99F5-4238-B4A9-C355F074F90C}">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Giúp đảm bảo an ninh quốc gia, duy trì hòa bình, ổn định và khả năng phối hợp để giải quyết vấn đề chung</a:t>
          </a:r>
          <a:endParaRPr lang="en-US" sz="1700" b="1">
            <a:solidFill>
              <a:srgbClr val="0070C0"/>
            </a:solidFill>
            <a:latin typeface="Times New Roman" panose="02020603050405020304" pitchFamily="18" charset="0"/>
            <a:cs typeface="Times New Roman" panose="02020603050405020304" pitchFamily="18" charset="0"/>
          </a:endParaRPr>
        </a:p>
      </dgm:t>
    </dgm:pt>
    <dgm:pt modelId="{7EDACE44-885E-44AB-95BD-56885D856DB0}" type="parTrans" cxnId="{2BEBA50F-682B-4D35-A087-3EACD47F78F2}">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B7E5BED9-9BE2-4A93-ABFA-C2DA41BDDB8D}" type="sibTrans" cxnId="{2BEBA50F-682B-4D35-A087-3EACD47F78F2}">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9FBCD015-4AE9-4F18-AE70-5E46C2F168C7}" type="pres">
      <dgm:prSet presAssocID="{ED6BA19B-A465-438A-812A-08631447CD62}" presName="Name0" presStyleCnt="0">
        <dgm:presLayoutVars>
          <dgm:dir/>
          <dgm:resizeHandles/>
        </dgm:presLayoutVars>
      </dgm:prSet>
      <dgm:spPr/>
      <dgm:t>
        <a:bodyPr/>
        <a:lstStyle/>
        <a:p>
          <a:endParaRPr lang="en-US"/>
        </a:p>
      </dgm:t>
    </dgm:pt>
    <dgm:pt modelId="{92ACC5F2-8E14-4EFD-8794-79AE15AC795B}" type="pres">
      <dgm:prSet presAssocID="{5E9897AE-C3F0-4DB7-A4B9-3E333BFBA6F5}" presName="compNode" presStyleCnt="0"/>
      <dgm:spPr/>
    </dgm:pt>
    <dgm:pt modelId="{692C3AB2-4EF4-47F3-BE5A-EDDF21B90F16}" type="pres">
      <dgm:prSet presAssocID="{5E9897AE-C3F0-4DB7-A4B9-3E333BFBA6F5}" presName="dummyConnPt" presStyleCnt="0"/>
      <dgm:spPr/>
    </dgm:pt>
    <dgm:pt modelId="{EF1F6BEF-2934-4165-BE57-91309821B445}" type="pres">
      <dgm:prSet presAssocID="{5E9897AE-C3F0-4DB7-A4B9-3E333BFBA6F5}" presName="node" presStyleLbl="node1" presStyleIdx="0" presStyleCnt="10">
        <dgm:presLayoutVars>
          <dgm:bulletEnabled val="1"/>
        </dgm:presLayoutVars>
      </dgm:prSet>
      <dgm:spPr/>
      <dgm:t>
        <a:bodyPr/>
        <a:lstStyle/>
        <a:p>
          <a:endParaRPr lang="en-US"/>
        </a:p>
      </dgm:t>
    </dgm:pt>
    <dgm:pt modelId="{0640B125-3CA2-40D2-B787-0B34F2C2899E}" type="pres">
      <dgm:prSet presAssocID="{DFB11BAD-08BC-4D91-95A4-8C2DE143ABD5}" presName="sibTrans" presStyleLbl="bgSibTrans2D1" presStyleIdx="0" presStyleCnt="9"/>
      <dgm:spPr/>
      <dgm:t>
        <a:bodyPr/>
        <a:lstStyle/>
        <a:p>
          <a:endParaRPr lang="en-US"/>
        </a:p>
      </dgm:t>
    </dgm:pt>
    <dgm:pt modelId="{3FF12DD2-0790-4C6A-B7A1-7E688A7EE327}" type="pres">
      <dgm:prSet presAssocID="{151B3CEA-B01D-4EB3-A76D-BDBC1A558F94}" presName="compNode" presStyleCnt="0"/>
      <dgm:spPr/>
    </dgm:pt>
    <dgm:pt modelId="{177419B5-E307-4710-99B8-6D00CBA134DE}" type="pres">
      <dgm:prSet presAssocID="{151B3CEA-B01D-4EB3-A76D-BDBC1A558F94}" presName="dummyConnPt" presStyleCnt="0"/>
      <dgm:spPr/>
    </dgm:pt>
    <dgm:pt modelId="{8784E568-8CA2-49EC-B69C-2ED7F78ECE82}" type="pres">
      <dgm:prSet presAssocID="{151B3CEA-B01D-4EB3-A76D-BDBC1A558F94}" presName="node" presStyleLbl="node1" presStyleIdx="1" presStyleCnt="10">
        <dgm:presLayoutVars>
          <dgm:bulletEnabled val="1"/>
        </dgm:presLayoutVars>
      </dgm:prSet>
      <dgm:spPr/>
      <dgm:t>
        <a:bodyPr/>
        <a:lstStyle/>
        <a:p>
          <a:endParaRPr lang="en-US"/>
        </a:p>
      </dgm:t>
    </dgm:pt>
    <dgm:pt modelId="{D7920A4F-BE03-4428-8AB4-53D800EB00AD}" type="pres">
      <dgm:prSet presAssocID="{E8E15136-1862-4924-BD86-DDAA88EC14FA}" presName="sibTrans" presStyleLbl="bgSibTrans2D1" presStyleIdx="1" presStyleCnt="9"/>
      <dgm:spPr/>
      <dgm:t>
        <a:bodyPr/>
        <a:lstStyle/>
        <a:p>
          <a:endParaRPr lang="en-US"/>
        </a:p>
      </dgm:t>
    </dgm:pt>
    <dgm:pt modelId="{FB1A7BBB-664E-44E9-81B7-D0C7FE6A6D13}" type="pres">
      <dgm:prSet presAssocID="{36D049D1-A4A6-4E98-BAF7-84ED89D50BA3}" presName="compNode" presStyleCnt="0"/>
      <dgm:spPr/>
    </dgm:pt>
    <dgm:pt modelId="{70ECF30E-26D1-484E-8A0A-78FEAD87B230}" type="pres">
      <dgm:prSet presAssocID="{36D049D1-A4A6-4E98-BAF7-84ED89D50BA3}" presName="dummyConnPt" presStyleCnt="0"/>
      <dgm:spPr/>
    </dgm:pt>
    <dgm:pt modelId="{F84C488C-308A-4E49-B279-668CB7E5A88B}" type="pres">
      <dgm:prSet presAssocID="{36D049D1-A4A6-4E98-BAF7-84ED89D50BA3}" presName="node" presStyleLbl="node1" presStyleIdx="2" presStyleCnt="10">
        <dgm:presLayoutVars>
          <dgm:bulletEnabled val="1"/>
        </dgm:presLayoutVars>
      </dgm:prSet>
      <dgm:spPr/>
      <dgm:t>
        <a:bodyPr/>
        <a:lstStyle/>
        <a:p>
          <a:endParaRPr lang="en-US"/>
        </a:p>
      </dgm:t>
    </dgm:pt>
    <dgm:pt modelId="{448C00A7-A316-4EC9-96EC-9E54AD3B513F}" type="pres">
      <dgm:prSet presAssocID="{DDD775B1-9FBE-448E-A3F2-687B5B74F89E}" presName="sibTrans" presStyleLbl="bgSibTrans2D1" presStyleIdx="2" presStyleCnt="9"/>
      <dgm:spPr/>
      <dgm:t>
        <a:bodyPr/>
        <a:lstStyle/>
        <a:p>
          <a:endParaRPr lang="en-US"/>
        </a:p>
      </dgm:t>
    </dgm:pt>
    <dgm:pt modelId="{899E95E7-23CA-4B4A-9481-565BD2A82E80}" type="pres">
      <dgm:prSet presAssocID="{EB638FCD-237A-4B3F-B8D2-249126A29446}" presName="compNode" presStyleCnt="0"/>
      <dgm:spPr/>
    </dgm:pt>
    <dgm:pt modelId="{F265C8E8-2203-4384-B96A-5B76B1C32515}" type="pres">
      <dgm:prSet presAssocID="{EB638FCD-237A-4B3F-B8D2-249126A29446}" presName="dummyConnPt" presStyleCnt="0"/>
      <dgm:spPr/>
    </dgm:pt>
    <dgm:pt modelId="{EFA148DC-71AB-4E54-92B3-6D25E41781BC}" type="pres">
      <dgm:prSet presAssocID="{EB638FCD-237A-4B3F-B8D2-249126A29446}" presName="node" presStyleLbl="node1" presStyleIdx="3" presStyleCnt="10">
        <dgm:presLayoutVars>
          <dgm:bulletEnabled val="1"/>
        </dgm:presLayoutVars>
      </dgm:prSet>
      <dgm:spPr/>
      <dgm:t>
        <a:bodyPr/>
        <a:lstStyle/>
        <a:p>
          <a:endParaRPr lang="en-US"/>
        </a:p>
      </dgm:t>
    </dgm:pt>
    <dgm:pt modelId="{3F842334-D532-45A1-8E3F-6778C803A3D1}" type="pres">
      <dgm:prSet presAssocID="{505BC1B6-4788-4679-9ADB-EE657C3BC221}" presName="sibTrans" presStyleLbl="bgSibTrans2D1" presStyleIdx="3" presStyleCnt="9"/>
      <dgm:spPr/>
      <dgm:t>
        <a:bodyPr/>
        <a:lstStyle/>
        <a:p>
          <a:endParaRPr lang="en-US"/>
        </a:p>
      </dgm:t>
    </dgm:pt>
    <dgm:pt modelId="{78B299BF-DAAB-4D64-BDBE-C6D510AEDA70}" type="pres">
      <dgm:prSet presAssocID="{EAA7333C-5951-4239-B38A-8ECB7CE95770}" presName="compNode" presStyleCnt="0"/>
      <dgm:spPr/>
    </dgm:pt>
    <dgm:pt modelId="{01125143-434B-4412-9486-E7B65FDA4EC3}" type="pres">
      <dgm:prSet presAssocID="{EAA7333C-5951-4239-B38A-8ECB7CE95770}" presName="dummyConnPt" presStyleCnt="0"/>
      <dgm:spPr/>
    </dgm:pt>
    <dgm:pt modelId="{46989CE0-8400-4F0B-830A-9FE224472E6B}" type="pres">
      <dgm:prSet presAssocID="{EAA7333C-5951-4239-B38A-8ECB7CE95770}" presName="node" presStyleLbl="node1" presStyleIdx="4" presStyleCnt="10" custScaleX="109817">
        <dgm:presLayoutVars>
          <dgm:bulletEnabled val="1"/>
        </dgm:presLayoutVars>
      </dgm:prSet>
      <dgm:spPr/>
      <dgm:t>
        <a:bodyPr/>
        <a:lstStyle/>
        <a:p>
          <a:endParaRPr lang="en-US"/>
        </a:p>
      </dgm:t>
    </dgm:pt>
    <dgm:pt modelId="{7F839A39-E49B-47E3-BD8B-AC5AD94F4B11}" type="pres">
      <dgm:prSet presAssocID="{EB6D952A-AD0F-426A-A691-89DB74F4C3A2}" presName="sibTrans" presStyleLbl="bgSibTrans2D1" presStyleIdx="4" presStyleCnt="9"/>
      <dgm:spPr/>
      <dgm:t>
        <a:bodyPr/>
        <a:lstStyle/>
        <a:p>
          <a:endParaRPr lang="en-US"/>
        </a:p>
      </dgm:t>
    </dgm:pt>
    <dgm:pt modelId="{5C62255A-C241-4E58-984E-CB6D4610E0C0}" type="pres">
      <dgm:prSet presAssocID="{5077CA61-BC4B-4FB7-B8BF-4DC943AF85BC}" presName="compNode" presStyleCnt="0"/>
      <dgm:spPr/>
    </dgm:pt>
    <dgm:pt modelId="{D7A4CA61-1C19-4657-80F8-42A41EA05563}" type="pres">
      <dgm:prSet presAssocID="{5077CA61-BC4B-4FB7-B8BF-4DC943AF85BC}" presName="dummyConnPt" presStyleCnt="0"/>
      <dgm:spPr/>
    </dgm:pt>
    <dgm:pt modelId="{C947D826-D789-49FC-8E0D-59BDC3836B4A}" type="pres">
      <dgm:prSet presAssocID="{5077CA61-BC4B-4FB7-B8BF-4DC943AF85BC}" presName="node" presStyleLbl="node1" presStyleIdx="5" presStyleCnt="10" custScaleX="110636">
        <dgm:presLayoutVars>
          <dgm:bulletEnabled val="1"/>
        </dgm:presLayoutVars>
      </dgm:prSet>
      <dgm:spPr/>
      <dgm:t>
        <a:bodyPr/>
        <a:lstStyle/>
        <a:p>
          <a:endParaRPr lang="en-US"/>
        </a:p>
      </dgm:t>
    </dgm:pt>
    <dgm:pt modelId="{9CA4500E-35F4-41B5-A96C-E9F5BA9B6B38}" type="pres">
      <dgm:prSet presAssocID="{75981F15-3801-4B90-AC7D-11EC48A2426B}" presName="sibTrans" presStyleLbl="bgSibTrans2D1" presStyleIdx="5" presStyleCnt="9"/>
      <dgm:spPr/>
      <dgm:t>
        <a:bodyPr/>
        <a:lstStyle/>
        <a:p>
          <a:endParaRPr lang="en-US"/>
        </a:p>
      </dgm:t>
    </dgm:pt>
    <dgm:pt modelId="{27A924EE-5737-4CFB-91F2-7E0ED9BDF02A}" type="pres">
      <dgm:prSet presAssocID="{8F4CD8EA-1D75-4C84-ADD8-CEC88A0B9DCD}" presName="compNode" presStyleCnt="0"/>
      <dgm:spPr/>
    </dgm:pt>
    <dgm:pt modelId="{E3EB1F7C-4D59-4068-AA52-E2C1F6B7687D}" type="pres">
      <dgm:prSet presAssocID="{8F4CD8EA-1D75-4C84-ADD8-CEC88A0B9DCD}" presName="dummyConnPt" presStyleCnt="0"/>
      <dgm:spPr/>
    </dgm:pt>
    <dgm:pt modelId="{A515D166-4EAA-4D3A-9EAD-2EB4237D593C}" type="pres">
      <dgm:prSet presAssocID="{8F4CD8EA-1D75-4C84-ADD8-CEC88A0B9DCD}" presName="node" presStyleLbl="node1" presStyleIdx="6" presStyleCnt="10" custScaleX="110323">
        <dgm:presLayoutVars>
          <dgm:bulletEnabled val="1"/>
        </dgm:presLayoutVars>
      </dgm:prSet>
      <dgm:spPr/>
      <dgm:t>
        <a:bodyPr/>
        <a:lstStyle/>
        <a:p>
          <a:endParaRPr lang="en-US"/>
        </a:p>
      </dgm:t>
    </dgm:pt>
    <dgm:pt modelId="{444CEA63-6139-406B-9FEF-CB99591C923B}" type="pres">
      <dgm:prSet presAssocID="{C117A687-9A19-4FE3-8F28-913A23329F37}" presName="sibTrans" presStyleLbl="bgSibTrans2D1" presStyleIdx="6" presStyleCnt="9"/>
      <dgm:spPr/>
      <dgm:t>
        <a:bodyPr/>
        <a:lstStyle/>
        <a:p>
          <a:endParaRPr lang="en-US"/>
        </a:p>
      </dgm:t>
    </dgm:pt>
    <dgm:pt modelId="{8856617C-CCF8-4503-A33E-B904DD52A5F7}" type="pres">
      <dgm:prSet presAssocID="{A079BA0C-527B-4154-97E8-F94910D2496F}" presName="compNode" presStyleCnt="0"/>
      <dgm:spPr/>
    </dgm:pt>
    <dgm:pt modelId="{EEC6FD35-822D-4567-9372-26DF44EE3990}" type="pres">
      <dgm:prSet presAssocID="{A079BA0C-527B-4154-97E8-F94910D2496F}" presName="dummyConnPt" presStyleCnt="0"/>
      <dgm:spPr/>
    </dgm:pt>
    <dgm:pt modelId="{8756F74E-8BA7-4D7B-AECB-78721824ED36}" type="pres">
      <dgm:prSet presAssocID="{A079BA0C-527B-4154-97E8-F94910D2496F}" presName="node" presStyleLbl="node1" presStyleIdx="7" presStyleCnt="10" custScaleX="110323">
        <dgm:presLayoutVars>
          <dgm:bulletEnabled val="1"/>
        </dgm:presLayoutVars>
      </dgm:prSet>
      <dgm:spPr/>
      <dgm:t>
        <a:bodyPr/>
        <a:lstStyle/>
        <a:p>
          <a:endParaRPr lang="en-US"/>
        </a:p>
      </dgm:t>
    </dgm:pt>
    <dgm:pt modelId="{05ED8C98-5826-4A47-B15F-EA03579AB415}" type="pres">
      <dgm:prSet presAssocID="{A23A8509-8F4B-4810-84F3-91AD6C10E8CF}" presName="sibTrans" presStyleLbl="bgSibTrans2D1" presStyleIdx="7" presStyleCnt="9"/>
      <dgm:spPr/>
      <dgm:t>
        <a:bodyPr/>
        <a:lstStyle/>
        <a:p>
          <a:endParaRPr lang="en-US"/>
        </a:p>
      </dgm:t>
    </dgm:pt>
    <dgm:pt modelId="{195BB5B2-12CF-4C29-8425-5596AEE22D86}" type="pres">
      <dgm:prSet presAssocID="{8C143481-E768-4252-A687-BFDBD7456950}" presName="compNode" presStyleCnt="0"/>
      <dgm:spPr/>
    </dgm:pt>
    <dgm:pt modelId="{1B78E5ED-9C5C-44D2-B7B7-8EA39C75CCFF}" type="pres">
      <dgm:prSet presAssocID="{8C143481-E768-4252-A687-BFDBD7456950}" presName="dummyConnPt" presStyleCnt="0"/>
      <dgm:spPr/>
    </dgm:pt>
    <dgm:pt modelId="{AAF2E784-0249-4DDB-BFF7-004FA6B36E5F}" type="pres">
      <dgm:prSet presAssocID="{8C143481-E768-4252-A687-BFDBD7456950}" presName="node" presStyleLbl="node1" presStyleIdx="8" presStyleCnt="10" custScaleX="114869" custScaleY="89344" custLinFactNeighborY="5328">
        <dgm:presLayoutVars>
          <dgm:bulletEnabled val="1"/>
        </dgm:presLayoutVars>
      </dgm:prSet>
      <dgm:spPr/>
      <dgm:t>
        <a:bodyPr/>
        <a:lstStyle/>
        <a:p>
          <a:endParaRPr lang="en-US"/>
        </a:p>
      </dgm:t>
    </dgm:pt>
    <dgm:pt modelId="{D7D6778D-6C1A-4FB5-97EA-022129F771E1}" type="pres">
      <dgm:prSet presAssocID="{BC7B9F32-E497-4CC6-9343-FEB73B39105D}" presName="sibTrans" presStyleLbl="bgSibTrans2D1" presStyleIdx="8" presStyleCnt="9"/>
      <dgm:spPr/>
      <dgm:t>
        <a:bodyPr/>
        <a:lstStyle/>
        <a:p>
          <a:endParaRPr lang="en-US"/>
        </a:p>
      </dgm:t>
    </dgm:pt>
    <dgm:pt modelId="{DC9C8C47-F6A1-4A1D-A0EF-66F90F79CF0B}" type="pres">
      <dgm:prSet presAssocID="{63A64D9B-99F5-4238-B4A9-C355F074F90C}" presName="compNode" presStyleCnt="0"/>
      <dgm:spPr/>
    </dgm:pt>
    <dgm:pt modelId="{118845CF-7F59-4B88-AB90-0EE3B4C3AFE9}" type="pres">
      <dgm:prSet presAssocID="{63A64D9B-99F5-4238-B4A9-C355F074F90C}" presName="dummyConnPt" presStyleCnt="0"/>
      <dgm:spPr/>
    </dgm:pt>
    <dgm:pt modelId="{7F729170-B410-43A0-8F4A-5CE7267E6DF5}" type="pres">
      <dgm:prSet presAssocID="{63A64D9B-99F5-4238-B4A9-C355F074F90C}" presName="node" presStyleLbl="node1" presStyleIdx="9" presStyleCnt="10" custScaleX="122460">
        <dgm:presLayoutVars>
          <dgm:bulletEnabled val="1"/>
        </dgm:presLayoutVars>
      </dgm:prSet>
      <dgm:spPr/>
      <dgm:t>
        <a:bodyPr/>
        <a:lstStyle/>
        <a:p>
          <a:endParaRPr lang="en-US"/>
        </a:p>
      </dgm:t>
    </dgm:pt>
  </dgm:ptLst>
  <dgm:cxnLst>
    <dgm:cxn modelId="{D39EB2CD-85F8-436F-9070-6169D463C9B0}" srcId="{ED6BA19B-A465-438A-812A-08631447CD62}" destId="{8F4CD8EA-1D75-4C84-ADD8-CEC88A0B9DCD}" srcOrd="6" destOrd="0" parTransId="{E7866437-0DE5-445D-8FAE-55780064FB6A}" sibTransId="{C117A687-9A19-4FE3-8F28-913A23329F37}"/>
    <dgm:cxn modelId="{B4940E14-1D16-4E40-8B82-6E1E32A51E6B}" srcId="{ED6BA19B-A465-438A-812A-08631447CD62}" destId="{A079BA0C-527B-4154-97E8-F94910D2496F}" srcOrd="7" destOrd="0" parTransId="{3E18374D-6344-4C3B-8858-C9C44E9E9327}" sibTransId="{A23A8509-8F4B-4810-84F3-91AD6C10E8CF}"/>
    <dgm:cxn modelId="{CF5D862A-DA7F-450D-A8A5-77A0EC928B15}" type="presOf" srcId="{151B3CEA-B01D-4EB3-A76D-BDBC1A558F94}" destId="{8784E568-8CA2-49EC-B69C-2ED7F78ECE82}" srcOrd="0" destOrd="0" presId="urn:microsoft.com/office/officeart/2005/8/layout/bProcess4"/>
    <dgm:cxn modelId="{53194237-8C21-46AD-B25B-FE0B52073459}" srcId="{ED6BA19B-A465-438A-812A-08631447CD62}" destId="{5077CA61-BC4B-4FB7-B8BF-4DC943AF85BC}" srcOrd="5" destOrd="0" parTransId="{FF82D9E6-26EE-4A06-9066-A24A22DBDBB1}" sibTransId="{75981F15-3801-4B90-AC7D-11EC48A2426B}"/>
    <dgm:cxn modelId="{2BEBA50F-682B-4D35-A087-3EACD47F78F2}" srcId="{ED6BA19B-A465-438A-812A-08631447CD62}" destId="{63A64D9B-99F5-4238-B4A9-C355F074F90C}" srcOrd="9" destOrd="0" parTransId="{7EDACE44-885E-44AB-95BD-56885D856DB0}" sibTransId="{B7E5BED9-9BE2-4A93-ABFA-C2DA41BDDB8D}"/>
    <dgm:cxn modelId="{AE58D75B-DB65-4F4A-BE2E-4F724822FDB7}" type="presOf" srcId="{75981F15-3801-4B90-AC7D-11EC48A2426B}" destId="{9CA4500E-35F4-41B5-A96C-E9F5BA9B6B38}" srcOrd="0" destOrd="0" presId="urn:microsoft.com/office/officeart/2005/8/layout/bProcess4"/>
    <dgm:cxn modelId="{79DF0D23-6BE9-4B19-ADC4-7900DA4C3C9B}" type="presOf" srcId="{8C143481-E768-4252-A687-BFDBD7456950}" destId="{AAF2E784-0249-4DDB-BFF7-004FA6B36E5F}" srcOrd="0" destOrd="0" presId="urn:microsoft.com/office/officeart/2005/8/layout/bProcess4"/>
    <dgm:cxn modelId="{9C91DA8F-692A-4C96-A1AD-506A5F47039A}" type="presOf" srcId="{A23A8509-8F4B-4810-84F3-91AD6C10E8CF}" destId="{05ED8C98-5826-4A47-B15F-EA03579AB415}" srcOrd="0" destOrd="0" presId="urn:microsoft.com/office/officeart/2005/8/layout/bProcess4"/>
    <dgm:cxn modelId="{B564FC86-2C85-454F-B9AA-783A8ACC71C5}" srcId="{ED6BA19B-A465-438A-812A-08631447CD62}" destId="{8C143481-E768-4252-A687-BFDBD7456950}" srcOrd="8" destOrd="0" parTransId="{42A51BB1-B96C-4F97-BCF1-0FB5EAAEC658}" sibTransId="{BC7B9F32-E497-4CC6-9343-FEB73B39105D}"/>
    <dgm:cxn modelId="{D2A1B9B0-1E4A-4217-87BE-39C0B8523FD6}" type="presOf" srcId="{DFB11BAD-08BC-4D91-95A4-8C2DE143ABD5}" destId="{0640B125-3CA2-40D2-B787-0B34F2C2899E}" srcOrd="0" destOrd="0" presId="urn:microsoft.com/office/officeart/2005/8/layout/bProcess4"/>
    <dgm:cxn modelId="{9AC849A4-DA41-4832-9788-62B5E414B2AE}" type="presOf" srcId="{ED6BA19B-A465-438A-812A-08631447CD62}" destId="{9FBCD015-4AE9-4F18-AE70-5E46C2F168C7}" srcOrd="0" destOrd="0" presId="urn:microsoft.com/office/officeart/2005/8/layout/bProcess4"/>
    <dgm:cxn modelId="{169E155B-F4E9-434D-B424-B58F58A67E6D}" srcId="{ED6BA19B-A465-438A-812A-08631447CD62}" destId="{36D049D1-A4A6-4E98-BAF7-84ED89D50BA3}" srcOrd="2" destOrd="0" parTransId="{05FDA8CB-93FB-46D1-A586-341E4ED3E14C}" sibTransId="{DDD775B1-9FBE-448E-A3F2-687B5B74F89E}"/>
    <dgm:cxn modelId="{C588634A-03C7-46D8-AF8E-D454910E9A7C}" type="presOf" srcId="{EAA7333C-5951-4239-B38A-8ECB7CE95770}" destId="{46989CE0-8400-4F0B-830A-9FE224472E6B}" srcOrd="0" destOrd="0" presId="urn:microsoft.com/office/officeart/2005/8/layout/bProcess4"/>
    <dgm:cxn modelId="{4CBC1627-F793-42D1-B013-9A02227C285B}" type="presOf" srcId="{BC7B9F32-E497-4CC6-9343-FEB73B39105D}" destId="{D7D6778D-6C1A-4FB5-97EA-022129F771E1}" srcOrd="0" destOrd="0" presId="urn:microsoft.com/office/officeart/2005/8/layout/bProcess4"/>
    <dgm:cxn modelId="{9E66B67A-9B6D-4F15-9F13-2301B6A97A48}" srcId="{ED6BA19B-A465-438A-812A-08631447CD62}" destId="{EB638FCD-237A-4B3F-B8D2-249126A29446}" srcOrd="3" destOrd="0" parTransId="{F324E170-65DB-43ED-B942-D72AB81821DF}" sibTransId="{505BC1B6-4788-4679-9ADB-EE657C3BC221}"/>
    <dgm:cxn modelId="{90A1291E-C93C-4B4B-A3E9-23E179414AAB}" type="presOf" srcId="{DDD775B1-9FBE-448E-A3F2-687B5B74F89E}" destId="{448C00A7-A316-4EC9-96EC-9E54AD3B513F}" srcOrd="0" destOrd="0" presId="urn:microsoft.com/office/officeart/2005/8/layout/bProcess4"/>
    <dgm:cxn modelId="{A3EADFC1-3258-48C1-9D27-35B2EE855C03}" type="presOf" srcId="{5077CA61-BC4B-4FB7-B8BF-4DC943AF85BC}" destId="{C947D826-D789-49FC-8E0D-59BDC3836B4A}" srcOrd="0" destOrd="0" presId="urn:microsoft.com/office/officeart/2005/8/layout/bProcess4"/>
    <dgm:cxn modelId="{33828439-4BFC-4411-B8FB-F4E76374A85B}" type="presOf" srcId="{EB6D952A-AD0F-426A-A691-89DB74F4C3A2}" destId="{7F839A39-E49B-47E3-BD8B-AC5AD94F4B11}" srcOrd="0" destOrd="0" presId="urn:microsoft.com/office/officeart/2005/8/layout/bProcess4"/>
    <dgm:cxn modelId="{E1D31B85-7C99-4B29-BCF5-9CAAC2679C36}" srcId="{ED6BA19B-A465-438A-812A-08631447CD62}" destId="{5E9897AE-C3F0-4DB7-A4B9-3E333BFBA6F5}" srcOrd="0" destOrd="0" parTransId="{0B951308-491C-407B-BF8F-829E58EC4399}" sibTransId="{DFB11BAD-08BC-4D91-95A4-8C2DE143ABD5}"/>
    <dgm:cxn modelId="{7539263E-FBDC-4559-B6C2-1246D4B535E5}" type="presOf" srcId="{A079BA0C-527B-4154-97E8-F94910D2496F}" destId="{8756F74E-8BA7-4D7B-AECB-78721824ED36}" srcOrd="0" destOrd="0" presId="urn:microsoft.com/office/officeart/2005/8/layout/bProcess4"/>
    <dgm:cxn modelId="{5A1E6D1A-CA88-46D5-B11E-A718F30002EC}" type="presOf" srcId="{8F4CD8EA-1D75-4C84-ADD8-CEC88A0B9DCD}" destId="{A515D166-4EAA-4D3A-9EAD-2EB4237D593C}" srcOrd="0" destOrd="0" presId="urn:microsoft.com/office/officeart/2005/8/layout/bProcess4"/>
    <dgm:cxn modelId="{8A0F2361-9C2A-47A3-BD65-4543364294C8}" type="presOf" srcId="{63A64D9B-99F5-4238-B4A9-C355F074F90C}" destId="{7F729170-B410-43A0-8F4A-5CE7267E6DF5}" srcOrd="0" destOrd="0" presId="urn:microsoft.com/office/officeart/2005/8/layout/bProcess4"/>
    <dgm:cxn modelId="{6DB06EBB-384A-4993-8325-17920862FDF6}" type="presOf" srcId="{E8E15136-1862-4924-BD86-DDAA88EC14FA}" destId="{D7920A4F-BE03-4428-8AB4-53D800EB00AD}" srcOrd="0" destOrd="0" presId="urn:microsoft.com/office/officeart/2005/8/layout/bProcess4"/>
    <dgm:cxn modelId="{D3E02B63-A44A-442F-B8D7-525CED1DBCE5}" srcId="{ED6BA19B-A465-438A-812A-08631447CD62}" destId="{EAA7333C-5951-4239-B38A-8ECB7CE95770}" srcOrd="4" destOrd="0" parTransId="{B74AE146-4681-44DE-A94B-BE7A37CBF3A4}" sibTransId="{EB6D952A-AD0F-426A-A691-89DB74F4C3A2}"/>
    <dgm:cxn modelId="{AE6AD9A3-6FA0-4A9B-BF20-6048CEAC5CCC}" type="presOf" srcId="{36D049D1-A4A6-4E98-BAF7-84ED89D50BA3}" destId="{F84C488C-308A-4E49-B279-668CB7E5A88B}" srcOrd="0" destOrd="0" presId="urn:microsoft.com/office/officeart/2005/8/layout/bProcess4"/>
    <dgm:cxn modelId="{94E14EA8-7686-4DA9-9A62-2F2881AC5B79}" type="presOf" srcId="{5E9897AE-C3F0-4DB7-A4B9-3E333BFBA6F5}" destId="{EF1F6BEF-2934-4165-BE57-91309821B445}" srcOrd="0" destOrd="0" presId="urn:microsoft.com/office/officeart/2005/8/layout/bProcess4"/>
    <dgm:cxn modelId="{E30A66DF-0FD2-4C00-87BD-25EB7A74F420}" srcId="{ED6BA19B-A465-438A-812A-08631447CD62}" destId="{151B3CEA-B01D-4EB3-A76D-BDBC1A558F94}" srcOrd="1" destOrd="0" parTransId="{F5DF41D4-B39E-47FD-A3AF-59683FF6DB02}" sibTransId="{E8E15136-1862-4924-BD86-DDAA88EC14FA}"/>
    <dgm:cxn modelId="{A4BA88B5-669F-4590-AC1D-452D3F8776B3}" type="presOf" srcId="{505BC1B6-4788-4679-9ADB-EE657C3BC221}" destId="{3F842334-D532-45A1-8E3F-6778C803A3D1}" srcOrd="0" destOrd="0" presId="urn:microsoft.com/office/officeart/2005/8/layout/bProcess4"/>
    <dgm:cxn modelId="{40BD0571-C79F-41BB-99C3-9D888922C4EB}" type="presOf" srcId="{C117A687-9A19-4FE3-8F28-913A23329F37}" destId="{444CEA63-6139-406B-9FEF-CB99591C923B}" srcOrd="0" destOrd="0" presId="urn:microsoft.com/office/officeart/2005/8/layout/bProcess4"/>
    <dgm:cxn modelId="{F08D1A4A-ADF2-4497-A162-7053594073A7}" type="presOf" srcId="{EB638FCD-237A-4B3F-B8D2-249126A29446}" destId="{EFA148DC-71AB-4E54-92B3-6D25E41781BC}" srcOrd="0" destOrd="0" presId="urn:microsoft.com/office/officeart/2005/8/layout/bProcess4"/>
    <dgm:cxn modelId="{4C4221E0-2B34-4A9C-9ADA-702A2D3EA803}" type="presParOf" srcId="{9FBCD015-4AE9-4F18-AE70-5E46C2F168C7}" destId="{92ACC5F2-8E14-4EFD-8794-79AE15AC795B}" srcOrd="0" destOrd="0" presId="urn:microsoft.com/office/officeart/2005/8/layout/bProcess4"/>
    <dgm:cxn modelId="{89C2F5C4-8CCA-4A44-A0D4-CCCFDD76CDAD}" type="presParOf" srcId="{92ACC5F2-8E14-4EFD-8794-79AE15AC795B}" destId="{692C3AB2-4EF4-47F3-BE5A-EDDF21B90F16}" srcOrd="0" destOrd="0" presId="urn:microsoft.com/office/officeart/2005/8/layout/bProcess4"/>
    <dgm:cxn modelId="{6A980791-6D15-4C74-8FCE-1D9A3F992637}" type="presParOf" srcId="{92ACC5F2-8E14-4EFD-8794-79AE15AC795B}" destId="{EF1F6BEF-2934-4165-BE57-91309821B445}" srcOrd="1" destOrd="0" presId="urn:microsoft.com/office/officeart/2005/8/layout/bProcess4"/>
    <dgm:cxn modelId="{683B1F5B-9393-4FB7-9BD0-4EF07B8C3903}" type="presParOf" srcId="{9FBCD015-4AE9-4F18-AE70-5E46C2F168C7}" destId="{0640B125-3CA2-40D2-B787-0B34F2C2899E}" srcOrd="1" destOrd="0" presId="urn:microsoft.com/office/officeart/2005/8/layout/bProcess4"/>
    <dgm:cxn modelId="{DAD4A4E3-A237-4BF0-8961-4E6589701E07}" type="presParOf" srcId="{9FBCD015-4AE9-4F18-AE70-5E46C2F168C7}" destId="{3FF12DD2-0790-4C6A-B7A1-7E688A7EE327}" srcOrd="2" destOrd="0" presId="urn:microsoft.com/office/officeart/2005/8/layout/bProcess4"/>
    <dgm:cxn modelId="{D2E747EF-F30D-4D08-BE05-73F2399F2C8E}" type="presParOf" srcId="{3FF12DD2-0790-4C6A-B7A1-7E688A7EE327}" destId="{177419B5-E307-4710-99B8-6D00CBA134DE}" srcOrd="0" destOrd="0" presId="urn:microsoft.com/office/officeart/2005/8/layout/bProcess4"/>
    <dgm:cxn modelId="{CDF40C8C-B756-4F65-B842-B19966BFD5B9}" type="presParOf" srcId="{3FF12DD2-0790-4C6A-B7A1-7E688A7EE327}" destId="{8784E568-8CA2-49EC-B69C-2ED7F78ECE82}" srcOrd="1" destOrd="0" presId="urn:microsoft.com/office/officeart/2005/8/layout/bProcess4"/>
    <dgm:cxn modelId="{E1D429AB-56F6-41AE-A8F6-315241D54ABE}" type="presParOf" srcId="{9FBCD015-4AE9-4F18-AE70-5E46C2F168C7}" destId="{D7920A4F-BE03-4428-8AB4-53D800EB00AD}" srcOrd="3" destOrd="0" presId="urn:microsoft.com/office/officeart/2005/8/layout/bProcess4"/>
    <dgm:cxn modelId="{D64115C8-388A-49B8-8712-1FD322C77D0D}" type="presParOf" srcId="{9FBCD015-4AE9-4F18-AE70-5E46C2F168C7}" destId="{FB1A7BBB-664E-44E9-81B7-D0C7FE6A6D13}" srcOrd="4" destOrd="0" presId="urn:microsoft.com/office/officeart/2005/8/layout/bProcess4"/>
    <dgm:cxn modelId="{0B3370AE-F056-45BF-AC55-B09863A5A283}" type="presParOf" srcId="{FB1A7BBB-664E-44E9-81B7-D0C7FE6A6D13}" destId="{70ECF30E-26D1-484E-8A0A-78FEAD87B230}" srcOrd="0" destOrd="0" presId="urn:microsoft.com/office/officeart/2005/8/layout/bProcess4"/>
    <dgm:cxn modelId="{19A3806B-E608-4235-A35E-73031191F692}" type="presParOf" srcId="{FB1A7BBB-664E-44E9-81B7-D0C7FE6A6D13}" destId="{F84C488C-308A-4E49-B279-668CB7E5A88B}" srcOrd="1" destOrd="0" presId="urn:microsoft.com/office/officeart/2005/8/layout/bProcess4"/>
    <dgm:cxn modelId="{A51D98EB-60B3-4BCE-B949-DA54A0DEC9AE}" type="presParOf" srcId="{9FBCD015-4AE9-4F18-AE70-5E46C2F168C7}" destId="{448C00A7-A316-4EC9-96EC-9E54AD3B513F}" srcOrd="5" destOrd="0" presId="urn:microsoft.com/office/officeart/2005/8/layout/bProcess4"/>
    <dgm:cxn modelId="{DB05FC4B-6435-43BA-8B59-315796B7D7B5}" type="presParOf" srcId="{9FBCD015-4AE9-4F18-AE70-5E46C2F168C7}" destId="{899E95E7-23CA-4B4A-9481-565BD2A82E80}" srcOrd="6" destOrd="0" presId="urn:microsoft.com/office/officeart/2005/8/layout/bProcess4"/>
    <dgm:cxn modelId="{05AC87AB-8527-4DFB-B1B0-ED6CCC5FE8FE}" type="presParOf" srcId="{899E95E7-23CA-4B4A-9481-565BD2A82E80}" destId="{F265C8E8-2203-4384-B96A-5B76B1C32515}" srcOrd="0" destOrd="0" presId="urn:microsoft.com/office/officeart/2005/8/layout/bProcess4"/>
    <dgm:cxn modelId="{0E73B13D-7786-4CE6-9493-472917C60709}" type="presParOf" srcId="{899E95E7-23CA-4B4A-9481-565BD2A82E80}" destId="{EFA148DC-71AB-4E54-92B3-6D25E41781BC}" srcOrd="1" destOrd="0" presId="urn:microsoft.com/office/officeart/2005/8/layout/bProcess4"/>
    <dgm:cxn modelId="{69F4489D-1ED6-461C-91F1-6799A6271D96}" type="presParOf" srcId="{9FBCD015-4AE9-4F18-AE70-5E46C2F168C7}" destId="{3F842334-D532-45A1-8E3F-6778C803A3D1}" srcOrd="7" destOrd="0" presId="urn:microsoft.com/office/officeart/2005/8/layout/bProcess4"/>
    <dgm:cxn modelId="{F9CF833F-B055-402F-B531-300AB5E32900}" type="presParOf" srcId="{9FBCD015-4AE9-4F18-AE70-5E46C2F168C7}" destId="{78B299BF-DAAB-4D64-BDBE-C6D510AEDA70}" srcOrd="8" destOrd="0" presId="urn:microsoft.com/office/officeart/2005/8/layout/bProcess4"/>
    <dgm:cxn modelId="{FEAB507F-32B2-40FB-B4AC-2152AB1BBA53}" type="presParOf" srcId="{78B299BF-DAAB-4D64-BDBE-C6D510AEDA70}" destId="{01125143-434B-4412-9486-E7B65FDA4EC3}" srcOrd="0" destOrd="0" presId="urn:microsoft.com/office/officeart/2005/8/layout/bProcess4"/>
    <dgm:cxn modelId="{C8B986AC-207E-446B-8F3F-34FC346C3481}" type="presParOf" srcId="{78B299BF-DAAB-4D64-BDBE-C6D510AEDA70}" destId="{46989CE0-8400-4F0B-830A-9FE224472E6B}" srcOrd="1" destOrd="0" presId="urn:microsoft.com/office/officeart/2005/8/layout/bProcess4"/>
    <dgm:cxn modelId="{5D521DF9-C55F-471F-853D-C889E26B3E3C}" type="presParOf" srcId="{9FBCD015-4AE9-4F18-AE70-5E46C2F168C7}" destId="{7F839A39-E49B-47E3-BD8B-AC5AD94F4B11}" srcOrd="9" destOrd="0" presId="urn:microsoft.com/office/officeart/2005/8/layout/bProcess4"/>
    <dgm:cxn modelId="{0FF70FFE-10A6-45E8-9929-52741A599E60}" type="presParOf" srcId="{9FBCD015-4AE9-4F18-AE70-5E46C2F168C7}" destId="{5C62255A-C241-4E58-984E-CB6D4610E0C0}" srcOrd="10" destOrd="0" presId="urn:microsoft.com/office/officeart/2005/8/layout/bProcess4"/>
    <dgm:cxn modelId="{F98ACA1D-1F46-4E18-B443-A9D1F52510C4}" type="presParOf" srcId="{5C62255A-C241-4E58-984E-CB6D4610E0C0}" destId="{D7A4CA61-1C19-4657-80F8-42A41EA05563}" srcOrd="0" destOrd="0" presId="urn:microsoft.com/office/officeart/2005/8/layout/bProcess4"/>
    <dgm:cxn modelId="{4DF9AAF1-C4E8-4D31-94D1-6548B484561E}" type="presParOf" srcId="{5C62255A-C241-4E58-984E-CB6D4610E0C0}" destId="{C947D826-D789-49FC-8E0D-59BDC3836B4A}" srcOrd="1" destOrd="0" presId="urn:microsoft.com/office/officeart/2005/8/layout/bProcess4"/>
    <dgm:cxn modelId="{DD1B8BBD-A49C-4C3A-BBE2-5D9474B56C34}" type="presParOf" srcId="{9FBCD015-4AE9-4F18-AE70-5E46C2F168C7}" destId="{9CA4500E-35F4-41B5-A96C-E9F5BA9B6B38}" srcOrd="11" destOrd="0" presId="urn:microsoft.com/office/officeart/2005/8/layout/bProcess4"/>
    <dgm:cxn modelId="{7CB3D3B0-9F2A-414C-AD20-54D4EC7E8039}" type="presParOf" srcId="{9FBCD015-4AE9-4F18-AE70-5E46C2F168C7}" destId="{27A924EE-5737-4CFB-91F2-7E0ED9BDF02A}" srcOrd="12" destOrd="0" presId="urn:microsoft.com/office/officeart/2005/8/layout/bProcess4"/>
    <dgm:cxn modelId="{76A89F99-C438-412D-B6DB-9B4DAEA20646}" type="presParOf" srcId="{27A924EE-5737-4CFB-91F2-7E0ED9BDF02A}" destId="{E3EB1F7C-4D59-4068-AA52-E2C1F6B7687D}" srcOrd="0" destOrd="0" presId="urn:microsoft.com/office/officeart/2005/8/layout/bProcess4"/>
    <dgm:cxn modelId="{93DC3676-0F61-4B50-82D1-F581DD1986C4}" type="presParOf" srcId="{27A924EE-5737-4CFB-91F2-7E0ED9BDF02A}" destId="{A515D166-4EAA-4D3A-9EAD-2EB4237D593C}" srcOrd="1" destOrd="0" presId="urn:microsoft.com/office/officeart/2005/8/layout/bProcess4"/>
    <dgm:cxn modelId="{B5F3E3A6-8F0A-456A-A810-4008A5A7E85C}" type="presParOf" srcId="{9FBCD015-4AE9-4F18-AE70-5E46C2F168C7}" destId="{444CEA63-6139-406B-9FEF-CB99591C923B}" srcOrd="13" destOrd="0" presId="urn:microsoft.com/office/officeart/2005/8/layout/bProcess4"/>
    <dgm:cxn modelId="{F350DEAA-5CD4-4DBD-888C-29333243C85E}" type="presParOf" srcId="{9FBCD015-4AE9-4F18-AE70-5E46C2F168C7}" destId="{8856617C-CCF8-4503-A33E-B904DD52A5F7}" srcOrd="14" destOrd="0" presId="urn:microsoft.com/office/officeart/2005/8/layout/bProcess4"/>
    <dgm:cxn modelId="{7A937A2E-1EC0-4175-AFAE-1CBFDC0E8B22}" type="presParOf" srcId="{8856617C-CCF8-4503-A33E-B904DD52A5F7}" destId="{EEC6FD35-822D-4567-9372-26DF44EE3990}" srcOrd="0" destOrd="0" presId="urn:microsoft.com/office/officeart/2005/8/layout/bProcess4"/>
    <dgm:cxn modelId="{11251AC5-513A-46E3-93D7-A2071B4F0DAA}" type="presParOf" srcId="{8856617C-CCF8-4503-A33E-B904DD52A5F7}" destId="{8756F74E-8BA7-4D7B-AECB-78721824ED36}" srcOrd="1" destOrd="0" presId="urn:microsoft.com/office/officeart/2005/8/layout/bProcess4"/>
    <dgm:cxn modelId="{D5F0C795-DA59-4164-BC2C-10B755809239}" type="presParOf" srcId="{9FBCD015-4AE9-4F18-AE70-5E46C2F168C7}" destId="{05ED8C98-5826-4A47-B15F-EA03579AB415}" srcOrd="15" destOrd="0" presId="urn:microsoft.com/office/officeart/2005/8/layout/bProcess4"/>
    <dgm:cxn modelId="{FEA7CF30-A045-41B9-9A9B-6BD6225080A6}" type="presParOf" srcId="{9FBCD015-4AE9-4F18-AE70-5E46C2F168C7}" destId="{195BB5B2-12CF-4C29-8425-5596AEE22D86}" srcOrd="16" destOrd="0" presId="urn:microsoft.com/office/officeart/2005/8/layout/bProcess4"/>
    <dgm:cxn modelId="{1ED0DBDC-8200-40F0-AAC1-1E307B9CD8C4}" type="presParOf" srcId="{195BB5B2-12CF-4C29-8425-5596AEE22D86}" destId="{1B78E5ED-9C5C-44D2-B7B7-8EA39C75CCFF}" srcOrd="0" destOrd="0" presId="urn:microsoft.com/office/officeart/2005/8/layout/bProcess4"/>
    <dgm:cxn modelId="{A47D1C22-B245-40D8-AC0D-54820D37136B}" type="presParOf" srcId="{195BB5B2-12CF-4C29-8425-5596AEE22D86}" destId="{AAF2E784-0249-4DDB-BFF7-004FA6B36E5F}" srcOrd="1" destOrd="0" presId="urn:microsoft.com/office/officeart/2005/8/layout/bProcess4"/>
    <dgm:cxn modelId="{799FF52D-5B8C-40BC-874C-7DDB197171CB}" type="presParOf" srcId="{9FBCD015-4AE9-4F18-AE70-5E46C2F168C7}" destId="{D7D6778D-6C1A-4FB5-97EA-022129F771E1}" srcOrd="17" destOrd="0" presId="urn:microsoft.com/office/officeart/2005/8/layout/bProcess4"/>
    <dgm:cxn modelId="{E19BB76C-1E44-4A77-B8DB-6206ECDE7072}" type="presParOf" srcId="{9FBCD015-4AE9-4F18-AE70-5E46C2F168C7}" destId="{DC9C8C47-F6A1-4A1D-A0EF-66F90F79CF0B}" srcOrd="18" destOrd="0" presId="urn:microsoft.com/office/officeart/2005/8/layout/bProcess4"/>
    <dgm:cxn modelId="{6B5443A0-BB42-46BB-AE81-C1FA810DD44C}" type="presParOf" srcId="{DC9C8C47-F6A1-4A1D-A0EF-66F90F79CF0B}" destId="{118845CF-7F59-4B88-AB90-0EE3B4C3AFE9}" srcOrd="0" destOrd="0" presId="urn:microsoft.com/office/officeart/2005/8/layout/bProcess4"/>
    <dgm:cxn modelId="{A3399F6F-C44B-4DCD-AA47-CBC469FF5F10}" type="presParOf" srcId="{DC9C8C47-F6A1-4A1D-A0EF-66F90F79CF0B}" destId="{7F729170-B410-43A0-8F4A-5CE7267E6DF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D6BA19B-A465-438A-812A-08631447CD62}" type="doc">
      <dgm:prSet loTypeId="urn:microsoft.com/office/officeart/2005/8/layout/bProcess4" loCatId="process" qsTypeId="urn:microsoft.com/office/officeart/2005/8/quickstyle/simple4" qsCatId="simple" csTypeId="urn:microsoft.com/office/officeart/2005/8/colors/accent2_1" csCatId="accent2" phldr="1"/>
      <dgm:spPr/>
      <dgm:t>
        <a:bodyPr/>
        <a:lstStyle/>
        <a:p>
          <a:endParaRPr lang="en-US"/>
        </a:p>
      </dgm:t>
    </dgm:pt>
    <dgm:pt modelId="{5E9897AE-C3F0-4DB7-A4B9-3E333BFBA6F5}">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Gia tăng sự cạnh tranh gay gắt</a:t>
          </a:r>
          <a:endParaRPr lang="en-US" sz="1700" b="1">
            <a:solidFill>
              <a:srgbClr val="0070C0"/>
            </a:solidFill>
            <a:latin typeface="Times New Roman" panose="02020603050405020304" pitchFamily="18" charset="0"/>
            <a:cs typeface="Times New Roman" panose="02020603050405020304" pitchFamily="18" charset="0"/>
          </a:endParaRPr>
        </a:p>
      </dgm:t>
    </dgm:pt>
    <dgm:pt modelId="{0B951308-491C-407B-BF8F-829E58EC4399}" type="parTrans" cxnId="{E1D31B85-7C99-4B29-BCF5-9CAAC2679C36}">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DFB11BAD-08BC-4D91-95A4-8C2DE143ABD5}" type="sibTrans" cxnId="{E1D31B85-7C99-4B29-BCF5-9CAAC2679C36}">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151B3CEA-B01D-4EB3-A76D-BDBC1A558F94}">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Gia tăng sự phụ thuộc vào thị trường bên ngoài,… </a:t>
          </a:r>
          <a:endParaRPr lang="en-US" sz="1700" b="1">
            <a:solidFill>
              <a:srgbClr val="0070C0"/>
            </a:solidFill>
            <a:latin typeface="Times New Roman" panose="02020603050405020304" pitchFamily="18" charset="0"/>
            <a:cs typeface="Times New Roman" panose="02020603050405020304" pitchFamily="18" charset="0"/>
          </a:endParaRPr>
        </a:p>
      </dgm:t>
    </dgm:pt>
    <dgm:pt modelId="{F5DF41D4-B39E-47FD-A3AF-59683FF6DB02}" type="parTrans" cxnId="{E30A66DF-0FD2-4C00-87BD-25EB7A74F42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8E15136-1862-4924-BD86-DDAA88EC14FA}" type="sibTrans" cxnId="{E30A66DF-0FD2-4C00-87BD-25EB7A74F42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36D049D1-A4A6-4E98-BAF7-84ED89D50BA3}">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Phân phối lợi ích không công bằng, gia tăng khoảng cách giàu nghèo, bất bình đẳng.</a:t>
          </a:r>
          <a:endParaRPr lang="en-US" sz="1700" b="1">
            <a:solidFill>
              <a:srgbClr val="0070C0"/>
            </a:solidFill>
            <a:latin typeface="Times New Roman" panose="02020603050405020304" pitchFamily="18" charset="0"/>
            <a:cs typeface="Times New Roman" panose="02020603050405020304" pitchFamily="18" charset="0"/>
          </a:endParaRPr>
        </a:p>
      </dgm:t>
    </dgm:pt>
    <dgm:pt modelId="{05FDA8CB-93FB-46D1-A586-341E4ED3E14C}" type="parTrans" cxnId="{169E155B-F4E9-434D-B424-B58F58A67E6D}">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DDD775B1-9FBE-448E-A3F2-687B5B74F89E}" type="sibTrans" cxnId="{169E155B-F4E9-434D-B424-B58F58A67E6D}">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B638FCD-237A-4B3F-B8D2-249126A29446}">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Đối mặt với nguy cơ chuyển dịch CCKT bất lợi, bãi rác công nghiệp, ô nhiễm môi trường.</a:t>
          </a:r>
          <a:endParaRPr lang="en-US" sz="1700" b="1">
            <a:solidFill>
              <a:srgbClr val="0070C0"/>
            </a:solidFill>
            <a:latin typeface="Times New Roman" panose="02020603050405020304" pitchFamily="18" charset="0"/>
            <a:cs typeface="Times New Roman" panose="02020603050405020304" pitchFamily="18" charset="0"/>
          </a:endParaRPr>
        </a:p>
      </dgm:t>
    </dgm:pt>
    <dgm:pt modelId="{F324E170-65DB-43ED-B942-D72AB81821DF}" type="parTrans" cxnId="{9E66B67A-9B6D-4F15-9F13-2301B6A97A48}">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505BC1B6-4788-4679-9ADB-EE657C3BC221}" type="sibTrans" cxnId="{9E66B67A-9B6D-4F15-9F13-2301B6A97A48}">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AA7333C-5951-4239-B38A-8ECB7CE95770}">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Thách thức với quyền lực nhà nước, chủ quyền quốc gia, an ninh trật tự, an toàn XH.</a:t>
          </a:r>
          <a:endParaRPr lang="en-US" sz="1700" b="1">
            <a:solidFill>
              <a:srgbClr val="0070C0"/>
            </a:solidFill>
            <a:latin typeface="Times New Roman" panose="02020603050405020304" pitchFamily="18" charset="0"/>
            <a:cs typeface="Times New Roman" panose="02020603050405020304" pitchFamily="18" charset="0"/>
          </a:endParaRPr>
        </a:p>
      </dgm:t>
    </dgm:pt>
    <dgm:pt modelId="{B74AE146-4681-44DE-A94B-BE7A37CBF3A4}" type="parTrans" cxnId="{D3E02B63-A44A-442F-B8D7-525CED1DBCE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EB6D952A-AD0F-426A-A691-89DB74F4C3A2}" type="sibTrans" cxnId="{D3E02B63-A44A-442F-B8D7-525CED1DBCE5}">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5077CA61-BC4B-4FB7-B8BF-4DC943AF85BC}">
      <dgm:prSet phldrT="[Text]" custT="1"/>
      <dgm:spPr/>
      <dgm:t>
        <a:bodyPr/>
        <a:lstStyle/>
        <a:p>
          <a:pPr>
            <a:spcAft>
              <a:spcPts val="0"/>
            </a:spcAft>
          </a:pPr>
          <a:r>
            <a:rPr lang="en-AU" sz="1700" b="1" smtClean="0">
              <a:solidFill>
                <a:srgbClr val="0070C0"/>
              </a:solidFill>
              <a:latin typeface="Times New Roman" panose="02020603050405020304" pitchFamily="18" charset="0"/>
              <a:cs typeface="Times New Roman" panose="02020603050405020304" pitchFamily="18" charset="0"/>
            </a:rPr>
            <a:t>Gia tăng nguy cơ bản sắc dân tộc và văn hóa truyền thống bị xói mòn </a:t>
          </a:r>
          <a:endParaRPr lang="en-US" sz="1700" b="1">
            <a:solidFill>
              <a:srgbClr val="0070C0"/>
            </a:solidFill>
            <a:latin typeface="Times New Roman" panose="02020603050405020304" pitchFamily="18" charset="0"/>
            <a:cs typeface="Times New Roman" panose="02020603050405020304" pitchFamily="18" charset="0"/>
          </a:endParaRPr>
        </a:p>
      </dgm:t>
    </dgm:pt>
    <dgm:pt modelId="{FF82D9E6-26EE-4A06-9066-A24A22DBDBB1}" type="parTrans" cxnId="{53194237-8C21-46AD-B25B-FE0B52073459}">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75981F15-3801-4B90-AC7D-11EC48A2426B}" type="sibTrans" cxnId="{53194237-8C21-46AD-B25B-FE0B52073459}">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8F4CD8EA-1D75-4C84-ADD8-CEC88A0B9DCD}">
      <dgm:prSet phldrT="[Text]" custT="1"/>
      <dgm:spPr/>
      <dgm:t>
        <a:bodyPr/>
        <a:lstStyle/>
        <a:p>
          <a:r>
            <a:rPr lang="en-AU" sz="1700" b="1" smtClean="0">
              <a:solidFill>
                <a:srgbClr val="0070C0"/>
              </a:solidFill>
              <a:latin typeface="Times New Roman" panose="02020603050405020304" pitchFamily="18" charset="0"/>
              <a:cs typeface="Times New Roman" panose="02020603050405020304" pitchFamily="18" charset="0"/>
            </a:rPr>
            <a:t>Nguy cơ gia tăng khủng bố quốc tế, buôn lậu, tội phạm xuyên quốc gia, dịch bệnh, nhập cư bất hợp pháp </a:t>
          </a:r>
          <a:endParaRPr lang="en-US" sz="1700" b="1">
            <a:solidFill>
              <a:srgbClr val="0070C0"/>
            </a:solidFill>
            <a:latin typeface="Times New Roman" panose="02020603050405020304" pitchFamily="18" charset="0"/>
            <a:cs typeface="Times New Roman" panose="02020603050405020304" pitchFamily="18" charset="0"/>
          </a:endParaRPr>
        </a:p>
      </dgm:t>
    </dgm:pt>
    <dgm:pt modelId="{E7866437-0DE5-445D-8FAE-55780064FB6A}" type="parTrans" cxnId="{D39EB2CD-85F8-436F-9070-6169D463C9B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C117A687-9A19-4FE3-8F28-913A23329F37}" type="sibTrans" cxnId="{D39EB2CD-85F8-436F-9070-6169D463C9B0}">
      <dgm:prSet/>
      <dgm:spPr/>
      <dgm:t>
        <a:bodyPr/>
        <a:lstStyle/>
        <a:p>
          <a:endParaRPr lang="en-US" sz="1700" b="1">
            <a:solidFill>
              <a:srgbClr val="0070C0"/>
            </a:solidFill>
            <a:latin typeface="Times New Roman" panose="02020603050405020304" pitchFamily="18" charset="0"/>
            <a:cs typeface="Times New Roman" panose="02020603050405020304" pitchFamily="18" charset="0"/>
          </a:endParaRPr>
        </a:p>
      </dgm:t>
    </dgm:pt>
    <dgm:pt modelId="{9FBCD015-4AE9-4F18-AE70-5E46C2F168C7}" type="pres">
      <dgm:prSet presAssocID="{ED6BA19B-A465-438A-812A-08631447CD62}" presName="Name0" presStyleCnt="0">
        <dgm:presLayoutVars>
          <dgm:dir/>
          <dgm:resizeHandles/>
        </dgm:presLayoutVars>
      </dgm:prSet>
      <dgm:spPr/>
      <dgm:t>
        <a:bodyPr/>
        <a:lstStyle/>
        <a:p>
          <a:endParaRPr lang="en-US"/>
        </a:p>
      </dgm:t>
    </dgm:pt>
    <dgm:pt modelId="{92ACC5F2-8E14-4EFD-8794-79AE15AC795B}" type="pres">
      <dgm:prSet presAssocID="{5E9897AE-C3F0-4DB7-A4B9-3E333BFBA6F5}" presName="compNode" presStyleCnt="0"/>
      <dgm:spPr/>
    </dgm:pt>
    <dgm:pt modelId="{692C3AB2-4EF4-47F3-BE5A-EDDF21B90F16}" type="pres">
      <dgm:prSet presAssocID="{5E9897AE-C3F0-4DB7-A4B9-3E333BFBA6F5}" presName="dummyConnPt" presStyleCnt="0"/>
      <dgm:spPr/>
    </dgm:pt>
    <dgm:pt modelId="{EF1F6BEF-2934-4165-BE57-91309821B445}" type="pres">
      <dgm:prSet presAssocID="{5E9897AE-C3F0-4DB7-A4B9-3E333BFBA6F5}" presName="node" presStyleLbl="node1" presStyleIdx="0" presStyleCnt="7">
        <dgm:presLayoutVars>
          <dgm:bulletEnabled val="1"/>
        </dgm:presLayoutVars>
      </dgm:prSet>
      <dgm:spPr/>
      <dgm:t>
        <a:bodyPr/>
        <a:lstStyle/>
        <a:p>
          <a:endParaRPr lang="en-US"/>
        </a:p>
      </dgm:t>
    </dgm:pt>
    <dgm:pt modelId="{0640B125-3CA2-40D2-B787-0B34F2C2899E}" type="pres">
      <dgm:prSet presAssocID="{DFB11BAD-08BC-4D91-95A4-8C2DE143ABD5}" presName="sibTrans" presStyleLbl="bgSibTrans2D1" presStyleIdx="0" presStyleCnt="6"/>
      <dgm:spPr/>
      <dgm:t>
        <a:bodyPr/>
        <a:lstStyle/>
        <a:p>
          <a:endParaRPr lang="en-US"/>
        </a:p>
      </dgm:t>
    </dgm:pt>
    <dgm:pt modelId="{3FF12DD2-0790-4C6A-B7A1-7E688A7EE327}" type="pres">
      <dgm:prSet presAssocID="{151B3CEA-B01D-4EB3-A76D-BDBC1A558F94}" presName="compNode" presStyleCnt="0"/>
      <dgm:spPr/>
    </dgm:pt>
    <dgm:pt modelId="{177419B5-E307-4710-99B8-6D00CBA134DE}" type="pres">
      <dgm:prSet presAssocID="{151B3CEA-B01D-4EB3-A76D-BDBC1A558F94}" presName="dummyConnPt" presStyleCnt="0"/>
      <dgm:spPr/>
    </dgm:pt>
    <dgm:pt modelId="{8784E568-8CA2-49EC-B69C-2ED7F78ECE82}" type="pres">
      <dgm:prSet presAssocID="{151B3CEA-B01D-4EB3-A76D-BDBC1A558F94}" presName="node" presStyleLbl="node1" presStyleIdx="1" presStyleCnt="7">
        <dgm:presLayoutVars>
          <dgm:bulletEnabled val="1"/>
        </dgm:presLayoutVars>
      </dgm:prSet>
      <dgm:spPr/>
      <dgm:t>
        <a:bodyPr/>
        <a:lstStyle/>
        <a:p>
          <a:endParaRPr lang="en-US"/>
        </a:p>
      </dgm:t>
    </dgm:pt>
    <dgm:pt modelId="{D7920A4F-BE03-4428-8AB4-53D800EB00AD}" type="pres">
      <dgm:prSet presAssocID="{E8E15136-1862-4924-BD86-DDAA88EC14FA}" presName="sibTrans" presStyleLbl="bgSibTrans2D1" presStyleIdx="1" presStyleCnt="6"/>
      <dgm:spPr/>
      <dgm:t>
        <a:bodyPr/>
        <a:lstStyle/>
        <a:p>
          <a:endParaRPr lang="en-US"/>
        </a:p>
      </dgm:t>
    </dgm:pt>
    <dgm:pt modelId="{FB1A7BBB-664E-44E9-81B7-D0C7FE6A6D13}" type="pres">
      <dgm:prSet presAssocID="{36D049D1-A4A6-4E98-BAF7-84ED89D50BA3}" presName="compNode" presStyleCnt="0"/>
      <dgm:spPr/>
    </dgm:pt>
    <dgm:pt modelId="{70ECF30E-26D1-484E-8A0A-78FEAD87B230}" type="pres">
      <dgm:prSet presAssocID="{36D049D1-A4A6-4E98-BAF7-84ED89D50BA3}" presName="dummyConnPt" presStyleCnt="0"/>
      <dgm:spPr/>
    </dgm:pt>
    <dgm:pt modelId="{F84C488C-308A-4E49-B279-668CB7E5A88B}" type="pres">
      <dgm:prSet presAssocID="{36D049D1-A4A6-4E98-BAF7-84ED89D50BA3}" presName="node" presStyleLbl="node1" presStyleIdx="2" presStyleCnt="7">
        <dgm:presLayoutVars>
          <dgm:bulletEnabled val="1"/>
        </dgm:presLayoutVars>
      </dgm:prSet>
      <dgm:spPr/>
      <dgm:t>
        <a:bodyPr/>
        <a:lstStyle/>
        <a:p>
          <a:endParaRPr lang="en-US"/>
        </a:p>
      </dgm:t>
    </dgm:pt>
    <dgm:pt modelId="{448C00A7-A316-4EC9-96EC-9E54AD3B513F}" type="pres">
      <dgm:prSet presAssocID="{DDD775B1-9FBE-448E-A3F2-687B5B74F89E}" presName="sibTrans" presStyleLbl="bgSibTrans2D1" presStyleIdx="2" presStyleCnt="6"/>
      <dgm:spPr/>
      <dgm:t>
        <a:bodyPr/>
        <a:lstStyle/>
        <a:p>
          <a:endParaRPr lang="en-US"/>
        </a:p>
      </dgm:t>
    </dgm:pt>
    <dgm:pt modelId="{899E95E7-23CA-4B4A-9481-565BD2A82E80}" type="pres">
      <dgm:prSet presAssocID="{EB638FCD-237A-4B3F-B8D2-249126A29446}" presName="compNode" presStyleCnt="0"/>
      <dgm:spPr/>
    </dgm:pt>
    <dgm:pt modelId="{F265C8E8-2203-4384-B96A-5B76B1C32515}" type="pres">
      <dgm:prSet presAssocID="{EB638FCD-237A-4B3F-B8D2-249126A29446}" presName="dummyConnPt" presStyleCnt="0"/>
      <dgm:spPr/>
    </dgm:pt>
    <dgm:pt modelId="{EFA148DC-71AB-4E54-92B3-6D25E41781BC}" type="pres">
      <dgm:prSet presAssocID="{EB638FCD-237A-4B3F-B8D2-249126A29446}" presName="node" presStyleLbl="node1" presStyleIdx="3" presStyleCnt="7">
        <dgm:presLayoutVars>
          <dgm:bulletEnabled val="1"/>
        </dgm:presLayoutVars>
      </dgm:prSet>
      <dgm:spPr/>
      <dgm:t>
        <a:bodyPr/>
        <a:lstStyle/>
        <a:p>
          <a:endParaRPr lang="en-US"/>
        </a:p>
      </dgm:t>
    </dgm:pt>
    <dgm:pt modelId="{3F842334-D532-45A1-8E3F-6778C803A3D1}" type="pres">
      <dgm:prSet presAssocID="{505BC1B6-4788-4679-9ADB-EE657C3BC221}" presName="sibTrans" presStyleLbl="bgSibTrans2D1" presStyleIdx="3" presStyleCnt="6"/>
      <dgm:spPr/>
      <dgm:t>
        <a:bodyPr/>
        <a:lstStyle/>
        <a:p>
          <a:endParaRPr lang="en-US"/>
        </a:p>
      </dgm:t>
    </dgm:pt>
    <dgm:pt modelId="{78B299BF-DAAB-4D64-BDBE-C6D510AEDA70}" type="pres">
      <dgm:prSet presAssocID="{EAA7333C-5951-4239-B38A-8ECB7CE95770}" presName="compNode" presStyleCnt="0"/>
      <dgm:spPr/>
    </dgm:pt>
    <dgm:pt modelId="{01125143-434B-4412-9486-E7B65FDA4EC3}" type="pres">
      <dgm:prSet presAssocID="{EAA7333C-5951-4239-B38A-8ECB7CE95770}" presName="dummyConnPt" presStyleCnt="0"/>
      <dgm:spPr/>
    </dgm:pt>
    <dgm:pt modelId="{46989CE0-8400-4F0B-830A-9FE224472E6B}" type="pres">
      <dgm:prSet presAssocID="{EAA7333C-5951-4239-B38A-8ECB7CE95770}" presName="node" presStyleLbl="node1" presStyleIdx="4" presStyleCnt="7" custScaleX="109817">
        <dgm:presLayoutVars>
          <dgm:bulletEnabled val="1"/>
        </dgm:presLayoutVars>
      </dgm:prSet>
      <dgm:spPr/>
      <dgm:t>
        <a:bodyPr/>
        <a:lstStyle/>
        <a:p>
          <a:endParaRPr lang="en-US"/>
        </a:p>
      </dgm:t>
    </dgm:pt>
    <dgm:pt modelId="{7F839A39-E49B-47E3-BD8B-AC5AD94F4B11}" type="pres">
      <dgm:prSet presAssocID="{EB6D952A-AD0F-426A-A691-89DB74F4C3A2}" presName="sibTrans" presStyleLbl="bgSibTrans2D1" presStyleIdx="4" presStyleCnt="6"/>
      <dgm:spPr/>
      <dgm:t>
        <a:bodyPr/>
        <a:lstStyle/>
        <a:p>
          <a:endParaRPr lang="en-US"/>
        </a:p>
      </dgm:t>
    </dgm:pt>
    <dgm:pt modelId="{5C62255A-C241-4E58-984E-CB6D4610E0C0}" type="pres">
      <dgm:prSet presAssocID="{5077CA61-BC4B-4FB7-B8BF-4DC943AF85BC}" presName="compNode" presStyleCnt="0"/>
      <dgm:spPr/>
    </dgm:pt>
    <dgm:pt modelId="{D7A4CA61-1C19-4657-80F8-42A41EA05563}" type="pres">
      <dgm:prSet presAssocID="{5077CA61-BC4B-4FB7-B8BF-4DC943AF85BC}" presName="dummyConnPt" presStyleCnt="0"/>
      <dgm:spPr/>
    </dgm:pt>
    <dgm:pt modelId="{C947D826-D789-49FC-8E0D-59BDC3836B4A}" type="pres">
      <dgm:prSet presAssocID="{5077CA61-BC4B-4FB7-B8BF-4DC943AF85BC}" presName="node" presStyleLbl="node1" presStyleIdx="5" presStyleCnt="7" custScaleX="110636">
        <dgm:presLayoutVars>
          <dgm:bulletEnabled val="1"/>
        </dgm:presLayoutVars>
      </dgm:prSet>
      <dgm:spPr/>
      <dgm:t>
        <a:bodyPr/>
        <a:lstStyle/>
        <a:p>
          <a:endParaRPr lang="en-US"/>
        </a:p>
      </dgm:t>
    </dgm:pt>
    <dgm:pt modelId="{9CA4500E-35F4-41B5-A96C-E9F5BA9B6B38}" type="pres">
      <dgm:prSet presAssocID="{75981F15-3801-4B90-AC7D-11EC48A2426B}" presName="sibTrans" presStyleLbl="bgSibTrans2D1" presStyleIdx="5" presStyleCnt="6"/>
      <dgm:spPr/>
      <dgm:t>
        <a:bodyPr/>
        <a:lstStyle/>
        <a:p>
          <a:endParaRPr lang="en-US"/>
        </a:p>
      </dgm:t>
    </dgm:pt>
    <dgm:pt modelId="{27A924EE-5737-4CFB-91F2-7E0ED9BDF02A}" type="pres">
      <dgm:prSet presAssocID="{8F4CD8EA-1D75-4C84-ADD8-CEC88A0B9DCD}" presName="compNode" presStyleCnt="0"/>
      <dgm:spPr/>
    </dgm:pt>
    <dgm:pt modelId="{E3EB1F7C-4D59-4068-AA52-E2C1F6B7687D}" type="pres">
      <dgm:prSet presAssocID="{8F4CD8EA-1D75-4C84-ADD8-CEC88A0B9DCD}" presName="dummyConnPt" presStyleCnt="0"/>
      <dgm:spPr/>
    </dgm:pt>
    <dgm:pt modelId="{A515D166-4EAA-4D3A-9EAD-2EB4237D593C}" type="pres">
      <dgm:prSet presAssocID="{8F4CD8EA-1D75-4C84-ADD8-CEC88A0B9DCD}" presName="node" presStyleLbl="node1" presStyleIdx="6" presStyleCnt="7" custScaleX="110323" custLinFactNeighborX="579">
        <dgm:presLayoutVars>
          <dgm:bulletEnabled val="1"/>
        </dgm:presLayoutVars>
      </dgm:prSet>
      <dgm:spPr/>
      <dgm:t>
        <a:bodyPr/>
        <a:lstStyle/>
        <a:p>
          <a:endParaRPr lang="en-US"/>
        </a:p>
      </dgm:t>
    </dgm:pt>
  </dgm:ptLst>
  <dgm:cxnLst>
    <dgm:cxn modelId="{94E14EA8-7686-4DA9-9A62-2F2881AC5B79}" type="presOf" srcId="{5E9897AE-C3F0-4DB7-A4B9-3E333BFBA6F5}" destId="{EF1F6BEF-2934-4165-BE57-91309821B445}" srcOrd="0" destOrd="0" presId="urn:microsoft.com/office/officeart/2005/8/layout/bProcess4"/>
    <dgm:cxn modelId="{5A1E6D1A-CA88-46D5-B11E-A718F30002EC}" type="presOf" srcId="{8F4CD8EA-1D75-4C84-ADD8-CEC88A0B9DCD}" destId="{A515D166-4EAA-4D3A-9EAD-2EB4237D593C}" srcOrd="0" destOrd="0" presId="urn:microsoft.com/office/officeart/2005/8/layout/bProcess4"/>
    <dgm:cxn modelId="{D3E02B63-A44A-442F-B8D7-525CED1DBCE5}" srcId="{ED6BA19B-A465-438A-812A-08631447CD62}" destId="{EAA7333C-5951-4239-B38A-8ECB7CE95770}" srcOrd="4" destOrd="0" parTransId="{B74AE146-4681-44DE-A94B-BE7A37CBF3A4}" sibTransId="{EB6D952A-AD0F-426A-A691-89DB74F4C3A2}"/>
    <dgm:cxn modelId="{9E66B67A-9B6D-4F15-9F13-2301B6A97A48}" srcId="{ED6BA19B-A465-438A-812A-08631447CD62}" destId="{EB638FCD-237A-4B3F-B8D2-249126A29446}" srcOrd="3" destOrd="0" parTransId="{F324E170-65DB-43ED-B942-D72AB81821DF}" sibTransId="{505BC1B6-4788-4679-9ADB-EE657C3BC221}"/>
    <dgm:cxn modelId="{AE6AD9A3-6FA0-4A9B-BF20-6048CEAC5CCC}" type="presOf" srcId="{36D049D1-A4A6-4E98-BAF7-84ED89D50BA3}" destId="{F84C488C-308A-4E49-B279-668CB7E5A88B}" srcOrd="0" destOrd="0" presId="urn:microsoft.com/office/officeart/2005/8/layout/bProcess4"/>
    <dgm:cxn modelId="{AE58D75B-DB65-4F4A-BE2E-4F724822FDB7}" type="presOf" srcId="{75981F15-3801-4B90-AC7D-11EC48A2426B}" destId="{9CA4500E-35F4-41B5-A96C-E9F5BA9B6B38}" srcOrd="0" destOrd="0" presId="urn:microsoft.com/office/officeart/2005/8/layout/bProcess4"/>
    <dgm:cxn modelId="{53194237-8C21-46AD-B25B-FE0B52073459}" srcId="{ED6BA19B-A465-438A-812A-08631447CD62}" destId="{5077CA61-BC4B-4FB7-B8BF-4DC943AF85BC}" srcOrd="5" destOrd="0" parTransId="{FF82D9E6-26EE-4A06-9066-A24A22DBDBB1}" sibTransId="{75981F15-3801-4B90-AC7D-11EC48A2426B}"/>
    <dgm:cxn modelId="{169E155B-F4E9-434D-B424-B58F58A67E6D}" srcId="{ED6BA19B-A465-438A-812A-08631447CD62}" destId="{36D049D1-A4A6-4E98-BAF7-84ED89D50BA3}" srcOrd="2" destOrd="0" parTransId="{05FDA8CB-93FB-46D1-A586-341E4ED3E14C}" sibTransId="{DDD775B1-9FBE-448E-A3F2-687B5B74F89E}"/>
    <dgm:cxn modelId="{C588634A-03C7-46D8-AF8E-D454910E9A7C}" type="presOf" srcId="{EAA7333C-5951-4239-B38A-8ECB7CE95770}" destId="{46989CE0-8400-4F0B-830A-9FE224472E6B}" srcOrd="0" destOrd="0" presId="urn:microsoft.com/office/officeart/2005/8/layout/bProcess4"/>
    <dgm:cxn modelId="{90A1291E-C93C-4B4B-A3E9-23E179414AAB}" type="presOf" srcId="{DDD775B1-9FBE-448E-A3F2-687B5B74F89E}" destId="{448C00A7-A316-4EC9-96EC-9E54AD3B513F}" srcOrd="0" destOrd="0" presId="urn:microsoft.com/office/officeart/2005/8/layout/bProcess4"/>
    <dgm:cxn modelId="{6DB06EBB-384A-4993-8325-17920862FDF6}" type="presOf" srcId="{E8E15136-1862-4924-BD86-DDAA88EC14FA}" destId="{D7920A4F-BE03-4428-8AB4-53D800EB00AD}" srcOrd="0" destOrd="0" presId="urn:microsoft.com/office/officeart/2005/8/layout/bProcess4"/>
    <dgm:cxn modelId="{D39EB2CD-85F8-436F-9070-6169D463C9B0}" srcId="{ED6BA19B-A465-438A-812A-08631447CD62}" destId="{8F4CD8EA-1D75-4C84-ADD8-CEC88A0B9DCD}" srcOrd="6" destOrd="0" parTransId="{E7866437-0DE5-445D-8FAE-55780064FB6A}" sibTransId="{C117A687-9A19-4FE3-8F28-913A23329F37}"/>
    <dgm:cxn modelId="{A4BA88B5-669F-4590-AC1D-452D3F8776B3}" type="presOf" srcId="{505BC1B6-4788-4679-9ADB-EE657C3BC221}" destId="{3F842334-D532-45A1-8E3F-6778C803A3D1}" srcOrd="0" destOrd="0" presId="urn:microsoft.com/office/officeart/2005/8/layout/bProcess4"/>
    <dgm:cxn modelId="{E30A66DF-0FD2-4C00-87BD-25EB7A74F420}" srcId="{ED6BA19B-A465-438A-812A-08631447CD62}" destId="{151B3CEA-B01D-4EB3-A76D-BDBC1A558F94}" srcOrd="1" destOrd="0" parTransId="{F5DF41D4-B39E-47FD-A3AF-59683FF6DB02}" sibTransId="{E8E15136-1862-4924-BD86-DDAA88EC14FA}"/>
    <dgm:cxn modelId="{CF5D862A-DA7F-450D-A8A5-77A0EC928B15}" type="presOf" srcId="{151B3CEA-B01D-4EB3-A76D-BDBC1A558F94}" destId="{8784E568-8CA2-49EC-B69C-2ED7F78ECE82}" srcOrd="0" destOrd="0" presId="urn:microsoft.com/office/officeart/2005/8/layout/bProcess4"/>
    <dgm:cxn modelId="{9AC849A4-DA41-4832-9788-62B5E414B2AE}" type="presOf" srcId="{ED6BA19B-A465-438A-812A-08631447CD62}" destId="{9FBCD015-4AE9-4F18-AE70-5E46C2F168C7}" srcOrd="0" destOrd="0" presId="urn:microsoft.com/office/officeart/2005/8/layout/bProcess4"/>
    <dgm:cxn modelId="{F08D1A4A-ADF2-4497-A162-7053594073A7}" type="presOf" srcId="{EB638FCD-237A-4B3F-B8D2-249126A29446}" destId="{EFA148DC-71AB-4E54-92B3-6D25E41781BC}" srcOrd="0" destOrd="0" presId="urn:microsoft.com/office/officeart/2005/8/layout/bProcess4"/>
    <dgm:cxn modelId="{A3EADFC1-3258-48C1-9D27-35B2EE855C03}" type="presOf" srcId="{5077CA61-BC4B-4FB7-B8BF-4DC943AF85BC}" destId="{C947D826-D789-49FC-8E0D-59BDC3836B4A}" srcOrd="0" destOrd="0" presId="urn:microsoft.com/office/officeart/2005/8/layout/bProcess4"/>
    <dgm:cxn modelId="{D2A1B9B0-1E4A-4217-87BE-39C0B8523FD6}" type="presOf" srcId="{DFB11BAD-08BC-4D91-95A4-8C2DE143ABD5}" destId="{0640B125-3CA2-40D2-B787-0B34F2C2899E}" srcOrd="0" destOrd="0" presId="urn:microsoft.com/office/officeart/2005/8/layout/bProcess4"/>
    <dgm:cxn modelId="{33828439-4BFC-4411-B8FB-F4E76374A85B}" type="presOf" srcId="{EB6D952A-AD0F-426A-A691-89DB74F4C3A2}" destId="{7F839A39-E49B-47E3-BD8B-AC5AD94F4B11}" srcOrd="0" destOrd="0" presId="urn:microsoft.com/office/officeart/2005/8/layout/bProcess4"/>
    <dgm:cxn modelId="{E1D31B85-7C99-4B29-BCF5-9CAAC2679C36}" srcId="{ED6BA19B-A465-438A-812A-08631447CD62}" destId="{5E9897AE-C3F0-4DB7-A4B9-3E333BFBA6F5}" srcOrd="0" destOrd="0" parTransId="{0B951308-491C-407B-BF8F-829E58EC4399}" sibTransId="{DFB11BAD-08BC-4D91-95A4-8C2DE143ABD5}"/>
    <dgm:cxn modelId="{4C4221E0-2B34-4A9C-9ADA-702A2D3EA803}" type="presParOf" srcId="{9FBCD015-4AE9-4F18-AE70-5E46C2F168C7}" destId="{92ACC5F2-8E14-4EFD-8794-79AE15AC795B}" srcOrd="0" destOrd="0" presId="urn:microsoft.com/office/officeart/2005/8/layout/bProcess4"/>
    <dgm:cxn modelId="{89C2F5C4-8CCA-4A44-A0D4-CCCFDD76CDAD}" type="presParOf" srcId="{92ACC5F2-8E14-4EFD-8794-79AE15AC795B}" destId="{692C3AB2-4EF4-47F3-BE5A-EDDF21B90F16}" srcOrd="0" destOrd="0" presId="urn:microsoft.com/office/officeart/2005/8/layout/bProcess4"/>
    <dgm:cxn modelId="{6A980791-6D15-4C74-8FCE-1D9A3F992637}" type="presParOf" srcId="{92ACC5F2-8E14-4EFD-8794-79AE15AC795B}" destId="{EF1F6BEF-2934-4165-BE57-91309821B445}" srcOrd="1" destOrd="0" presId="urn:microsoft.com/office/officeart/2005/8/layout/bProcess4"/>
    <dgm:cxn modelId="{683B1F5B-9393-4FB7-9BD0-4EF07B8C3903}" type="presParOf" srcId="{9FBCD015-4AE9-4F18-AE70-5E46C2F168C7}" destId="{0640B125-3CA2-40D2-B787-0B34F2C2899E}" srcOrd="1" destOrd="0" presId="urn:microsoft.com/office/officeart/2005/8/layout/bProcess4"/>
    <dgm:cxn modelId="{DAD4A4E3-A237-4BF0-8961-4E6589701E07}" type="presParOf" srcId="{9FBCD015-4AE9-4F18-AE70-5E46C2F168C7}" destId="{3FF12DD2-0790-4C6A-B7A1-7E688A7EE327}" srcOrd="2" destOrd="0" presId="urn:microsoft.com/office/officeart/2005/8/layout/bProcess4"/>
    <dgm:cxn modelId="{D2E747EF-F30D-4D08-BE05-73F2399F2C8E}" type="presParOf" srcId="{3FF12DD2-0790-4C6A-B7A1-7E688A7EE327}" destId="{177419B5-E307-4710-99B8-6D00CBA134DE}" srcOrd="0" destOrd="0" presId="urn:microsoft.com/office/officeart/2005/8/layout/bProcess4"/>
    <dgm:cxn modelId="{CDF40C8C-B756-4F65-B842-B19966BFD5B9}" type="presParOf" srcId="{3FF12DD2-0790-4C6A-B7A1-7E688A7EE327}" destId="{8784E568-8CA2-49EC-B69C-2ED7F78ECE82}" srcOrd="1" destOrd="0" presId="urn:microsoft.com/office/officeart/2005/8/layout/bProcess4"/>
    <dgm:cxn modelId="{E1D429AB-56F6-41AE-A8F6-315241D54ABE}" type="presParOf" srcId="{9FBCD015-4AE9-4F18-AE70-5E46C2F168C7}" destId="{D7920A4F-BE03-4428-8AB4-53D800EB00AD}" srcOrd="3" destOrd="0" presId="urn:microsoft.com/office/officeart/2005/8/layout/bProcess4"/>
    <dgm:cxn modelId="{D64115C8-388A-49B8-8712-1FD322C77D0D}" type="presParOf" srcId="{9FBCD015-4AE9-4F18-AE70-5E46C2F168C7}" destId="{FB1A7BBB-664E-44E9-81B7-D0C7FE6A6D13}" srcOrd="4" destOrd="0" presId="urn:microsoft.com/office/officeart/2005/8/layout/bProcess4"/>
    <dgm:cxn modelId="{0B3370AE-F056-45BF-AC55-B09863A5A283}" type="presParOf" srcId="{FB1A7BBB-664E-44E9-81B7-D0C7FE6A6D13}" destId="{70ECF30E-26D1-484E-8A0A-78FEAD87B230}" srcOrd="0" destOrd="0" presId="urn:microsoft.com/office/officeart/2005/8/layout/bProcess4"/>
    <dgm:cxn modelId="{19A3806B-E608-4235-A35E-73031191F692}" type="presParOf" srcId="{FB1A7BBB-664E-44E9-81B7-D0C7FE6A6D13}" destId="{F84C488C-308A-4E49-B279-668CB7E5A88B}" srcOrd="1" destOrd="0" presId="urn:microsoft.com/office/officeart/2005/8/layout/bProcess4"/>
    <dgm:cxn modelId="{A51D98EB-60B3-4BCE-B949-DA54A0DEC9AE}" type="presParOf" srcId="{9FBCD015-4AE9-4F18-AE70-5E46C2F168C7}" destId="{448C00A7-A316-4EC9-96EC-9E54AD3B513F}" srcOrd="5" destOrd="0" presId="urn:microsoft.com/office/officeart/2005/8/layout/bProcess4"/>
    <dgm:cxn modelId="{DB05FC4B-6435-43BA-8B59-315796B7D7B5}" type="presParOf" srcId="{9FBCD015-4AE9-4F18-AE70-5E46C2F168C7}" destId="{899E95E7-23CA-4B4A-9481-565BD2A82E80}" srcOrd="6" destOrd="0" presId="urn:microsoft.com/office/officeart/2005/8/layout/bProcess4"/>
    <dgm:cxn modelId="{05AC87AB-8527-4DFB-B1B0-ED6CCC5FE8FE}" type="presParOf" srcId="{899E95E7-23CA-4B4A-9481-565BD2A82E80}" destId="{F265C8E8-2203-4384-B96A-5B76B1C32515}" srcOrd="0" destOrd="0" presId="urn:microsoft.com/office/officeart/2005/8/layout/bProcess4"/>
    <dgm:cxn modelId="{0E73B13D-7786-4CE6-9493-472917C60709}" type="presParOf" srcId="{899E95E7-23CA-4B4A-9481-565BD2A82E80}" destId="{EFA148DC-71AB-4E54-92B3-6D25E41781BC}" srcOrd="1" destOrd="0" presId="urn:microsoft.com/office/officeart/2005/8/layout/bProcess4"/>
    <dgm:cxn modelId="{69F4489D-1ED6-461C-91F1-6799A6271D96}" type="presParOf" srcId="{9FBCD015-4AE9-4F18-AE70-5E46C2F168C7}" destId="{3F842334-D532-45A1-8E3F-6778C803A3D1}" srcOrd="7" destOrd="0" presId="urn:microsoft.com/office/officeart/2005/8/layout/bProcess4"/>
    <dgm:cxn modelId="{F9CF833F-B055-402F-B531-300AB5E32900}" type="presParOf" srcId="{9FBCD015-4AE9-4F18-AE70-5E46C2F168C7}" destId="{78B299BF-DAAB-4D64-BDBE-C6D510AEDA70}" srcOrd="8" destOrd="0" presId="urn:microsoft.com/office/officeart/2005/8/layout/bProcess4"/>
    <dgm:cxn modelId="{FEAB507F-32B2-40FB-B4AC-2152AB1BBA53}" type="presParOf" srcId="{78B299BF-DAAB-4D64-BDBE-C6D510AEDA70}" destId="{01125143-434B-4412-9486-E7B65FDA4EC3}" srcOrd="0" destOrd="0" presId="urn:microsoft.com/office/officeart/2005/8/layout/bProcess4"/>
    <dgm:cxn modelId="{C8B986AC-207E-446B-8F3F-34FC346C3481}" type="presParOf" srcId="{78B299BF-DAAB-4D64-BDBE-C6D510AEDA70}" destId="{46989CE0-8400-4F0B-830A-9FE224472E6B}" srcOrd="1" destOrd="0" presId="urn:microsoft.com/office/officeart/2005/8/layout/bProcess4"/>
    <dgm:cxn modelId="{5D521DF9-C55F-471F-853D-C889E26B3E3C}" type="presParOf" srcId="{9FBCD015-4AE9-4F18-AE70-5E46C2F168C7}" destId="{7F839A39-E49B-47E3-BD8B-AC5AD94F4B11}" srcOrd="9" destOrd="0" presId="urn:microsoft.com/office/officeart/2005/8/layout/bProcess4"/>
    <dgm:cxn modelId="{0FF70FFE-10A6-45E8-9929-52741A599E60}" type="presParOf" srcId="{9FBCD015-4AE9-4F18-AE70-5E46C2F168C7}" destId="{5C62255A-C241-4E58-984E-CB6D4610E0C0}" srcOrd="10" destOrd="0" presId="urn:microsoft.com/office/officeart/2005/8/layout/bProcess4"/>
    <dgm:cxn modelId="{F98ACA1D-1F46-4E18-B443-A9D1F52510C4}" type="presParOf" srcId="{5C62255A-C241-4E58-984E-CB6D4610E0C0}" destId="{D7A4CA61-1C19-4657-80F8-42A41EA05563}" srcOrd="0" destOrd="0" presId="urn:microsoft.com/office/officeart/2005/8/layout/bProcess4"/>
    <dgm:cxn modelId="{4DF9AAF1-C4E8-4D31-94D1-6548B484561E}" type="presParOf" srcId="{5C62255A-C241-4E58-984E-CB6D4610E0C0}" destId="{C947D826-D789-49FC-8E0D-59BDC3836B4A}" srcOrd="1" destOrd="0" presId="urn:microsoft.com/office/officeart/2005/8/layout/bProcess4"/>
    <dgm:cxn modelId="{DD1B8BBD-A49C-4C3A-BBE2-5D9474B56C34}" type="presParOf" srcId="{9FBCD015-4AE9-4F18-AE70-5E46C2F168C7}" destId="{9CA4500E-35F4-41B5-A96C-E9F5BA9B6B38}" srcOrd="11" destOrd="0" presId="urn:microsoft.com/office/officeart/2005/8/layout/bProcess4"/>
    <dgm:cxn modelId="{7CB3D3B0-9F2A-414C-AD20-54D4EC7E8039}" type="presParOf" srcId="{9FBCD015-4AE9-4F18-AE70-5E46C2F168C7}" destId="{27A924EE-5737-4CFB-91F2-7E0ED9BDF02A}" srcOrd="12" destOrd="0" presId="urn:microsoft.com/office/officeart/2005/8/layout/bProcess4"/>
    <dgm:cxn modelId="{76A89F99-C438-412D-B6DB-9B4DAEA20646}" type="presParOf" srcId="{27A924EE-5737-4CFB-91F2-7E0ED9BDF02A}" destId="{E3EB1F7C-4D59-4068-AA52-E2C1F6B7687D}" srcOrd="0" destOrd="0" presId="urn:microsoft.com/office/officeart/2005/8/layout/bProcess4"/>
    <dgm:cxn modelId="{93DC3676-0F61-4B50-82D1-F581DD1986C4}" type="presParOf" srcId="{27A924EE-5737-4CFB-91F2-7E0ED9BDF02A}" destId="{A515D166-4EAA-4D3A-9EAD-2EB4237D593C}"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6E00B53-D205-469D-A0F2-23852236D442}" type="doc">
      <dgm:prSet loTypeId="urn:microsoft.com/office/officeart/2005/8/layout/bProcess3" loCatId="process" qsTypeId="urn:microsoft.com/office/officeart/2005/8/quickstyle/3d4" qsCatId="3D" csTypeId="urn:microsoft.com/office/officeart/2005/8/colors/colorful2" csCatId="colorful" phldr="1"/>
      <dgm:spPr/>
      <dgm:t>
        <a:bodyPr/>
        <a:lstStyle/>
        <a:p>
          <a:endParaRPr lang="en-US"/>
        </a:p>
      </dgm:t>
    </dgm:pt>
    <dgm:pt modelId="{F0316ED1-ED32-4A52-B6B7-67DF05E1CDAF}">
      <dgm:prSet phldrT="[Tex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Đánh giá đúng tình hình thế giới.</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4538226A-96FE-47DB-9AAD-14CB9006626D}" type="parTrans" cxnId="{9A8DFA21-D888-4D9F-B9AC-69C249ED7AB2}">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3A880DCC-9927-4FA6-B482-F27834BA1650}" type="sibTrans" cxnId="{9A8DFA21-D888-4D9F-B9AC-69C249ED7AB2}">
      <dgm:prSet custT="1"/>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945E8A8E-F70C-4FE8-A460-3D1C5E1CF776}">
      <dgm:prSet phldrT="[Tex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Đánh giá được điều kiện ảnh hưởng đến hội nhập kinh tế.</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03D15909-EBE1-4F31-AC4D-F388D394672B}" type="parTrans" cxnId="{25F207F5-EE95-4ECC-92C4-A68476F161EF}">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5007F55F-94F9-4A95-886F-1F8C31211692}" type="sibTrans" cxnId="{25F207F5-EE95-4ECC-92C4-A68476F161EF}">
      <dgm:prSet custT="1"/>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9862CAD6-B464-4C14-A672-7A63353A7DA6}">
      <dgm:prSet phldrT="[Tex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Nghiên cứu kinh nghiệm của các quốc gia khác.</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43FFCEAE-0041-40EB-961F-F513FBC211D2}" type="parTrans" cxnId="{40E7B84B-AF6F-4D3C-AF1A-937855CFF1CD}">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26D440D7-06FD-464F-ABEC-84A8D676A9D0}" type="sibTrans" cxnId="{40E7B84B-AF6F-4D3C-AF1A-937855CFF1CD}">
      <dgm:prSet custT="1"/>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96C77513-0AA0-42EF-9090-F7CCED5A7092}">
      <dgm:prSet phldrT="[Tex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Đề cao tính hiệu quả, phù hợp với thực tiễn trong xây dựng phương hướng, mục tiêu, giải pháp hội nhập.</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4A0B2C2C-F2FB-4C8E-910D-24BF60EF76C4}" type="parTrans" cxnId="{3E347794-1B08-4E29-AE36-DDD34D055FED}">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CB6AB4EF-E608-494A-81DB-B5218AF47EC4}" type="sibTrans" cxnId="{3E347794-1B08-4E29-AE36-DDD34D055FED}">
      <dgm:prSet custT="1"/>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32D85AB3-E266-409E-89E6-F792B82573E1}">
      <dgm:prSet phldrT="[Tex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Đảm bảo tính mở trong chiến lược hội nhập KTQT.</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4EDC7293-8EA4-4DE6-BC75-ECF6FBCF42E2}" type="parTrans" cxnId="{C3983B65-BB09-4FD4-B61F-53A5B111EAC9}">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2AC43C95-0AFC-4607-BE20-964B2093E399}" type="sibTrans" cxnId="{C3983B65-BB09-4FD4-B61F-53A5B111EAC9}">
      <dgm:prSet custT="1"/>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5FBF2724-B1E0-4F8E-8353-D124D39DAA4F}">
      <dgm:prSet custT="1"/>
      <dgm:spPr/>
      <dgm:t>
        <a:bodyPr/>
        <a:lstStyle/>
        <a:p>
          <a:r>
            <a:rPr lang="en-AU" sz="1800" smtClean="0">
              <a:solidFill>
                <a:schemeClr val="accent4">
                  <a:lumMod val="50000"/>
                </a:schemeClr>
              </a:solidFill>
              <a:latin typeface="Times New Roman" panose="02020603050405020304" pitchFamily="18" charset="0"/>
              <a:cs typeface="Times New Roman" panose="02020603050405020304" pitchFamily="18" charset="0"/>
            </a:rPr>
            <a:t>Xác định rõ lộ trình hội nhập một cách hợp lý.</a:t>
          </a:r>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EA4F9614-9109-4044-A8EA-563EA75CB109}" type="parTrans" cxnId="{6CE9A50A-DF44-4F0B-AA63-B545325B7725}">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E6A49580-8FEB-4449-8C28-AA2751F38DEA}" type="sibTrans" cxnId="{6CE9A50A-DF44-4F0B-AA63-B545325B7725}">
      <dgm:prSet/>
      <dgm:spPr/>
      <dgm:t>
        <a:bodyPr/>
        <a:lstStyle/>
        <a:p>
          <a:endParaRPr lang="en-US" sz="1800">
            <a:solidFill>
              <a:schemeClr val="accent4">
                <a:lumMod val="50000"/>
              </a:schemeClr>
            </a:solidFill>
            <a:latin typeface="Times New Roman" panose="02020603050405020304" pitchFamily="18" charset="0"/>
            <a:cs typeface="Times New Roman" panose="02020603050405020304" pitchFamily="18" charset="0"/>
          </a:endParaRPr>
        </a:p>
      </dgm:t>
    </dgm:pt>
    <dgm:pt modelId="{85AF68FE-B892-4B6E-88F6-1C70676F4FF3}" type="pres">
      <dgm:prSet presAssocID="{E6E00B53-D205-469D-A0F2-23852236D442}" presName="Name0" presStyleCnt="0">
        <dgm:presLayoutVars>
          <dgm:dir/>
          <dgm:resizeHandles val="exact"/>
        </dgm:presLayoutVars>
      </dgm:prSet>
      <dgm:spPr/>
      <dgm:t>
        <a:bodyPr/>
        <a:lstStyle/>
        <a:p>
          <a:endParaRPr lang="en-US"/>
        </a:p>
      </dgm:t>
    </dgm:pt>
    <dgm:pt modelId="{C7393EC1-ED8D-42F8-A27F-72F2AAD05487}" type="pres">
      <dgm:prSet presAssocID="{F0316ED1-ED32-4A52-B6B7-67DF05E1CDAF}" presName="node" presStyleLbl="node1" presStyleIdx="0" presStyleCnt="6">
        <dgm:presLayoutVars>
          <dgm:bulletEnabled val="1"/>
        </dgm:presLayoutVars>
      </dgm:prSet>
      <dgm:spPr/>
      <dgm:t>
        <a:bodyPr/>
        <a:lstStyle/>
        <a:p>
          <a:endParaRPr lang="en-US"/>
        </a:p>
      </dgm:t>
    </dgm:pt>
    <dgm:pt modelId="{D7EB961F-D5F9-4BF9-B6B7-4C6C53951814}" type="pres">
      <dgm:prSet presAssocID="{3A880DCC-9927-4FA6-B482-F27834BA1650}" presName="sibTrans" presStyleLbl="sibTrans1D1" presStyleIdx="0" presStyleCnt="5"/>
      <dgm:spPr/>
      <dgm:t>
        <a:bodyPr/>
        <a:lstStyle/>
        <a:p>
          <a:endParaRPr lang="en-US"/>
        </a:p>
      </dgm:t>
    </dgm:pt>
    <dgm:pt modelId="{1D230EBA-0731-4103-A39B-B3D40B00582B}" type="pres">
      <dgm:prSet presAssocID="{3A880DCC-9927-4FA6-B482-F27834BA1650}" presName="connectorText" presStyleLbl="sibTrans1D1" presStyleIdx="0" presStyleCnt="5"/>
      <dgm:spPr/>
      <dgm:t>
        <a:bodyPr/>
        <a:lstStyle/>
        <a:p>
          <a:endParaRPr lang="en-US"/>
        </a:p>
      </dgm:t>
    </dgm:pt>
    <dgm:pt modelId="{D19EE5E2-851A-4909-B931-25A01E277370}" type="pres">
      <dgm:prSet presAssocID="{945E8A8E-F70C-4FE8-A460-3D1C5E1CF776}" presName="node" presStyleLbl="node1" presStyleIdx="1" presStyleCnt="6">
        <dgm:presLayoutVars>
          <dgm:bulletEnabled val="1"/>
        </dgm:presLayoutVars>
      </dgm:prSet>
      <dgm:spPr/>
      <dgm:t>
        <a:bodyPr/>
        <a:lstStyle/>
        <a:p>
          <a:endParaRPr lang="en-US"/>
        </a:p>
      </dgm:t>
    </dgm:pt>
    <dgm:pt modelId="{FCE5FF1B-726A-4E0E-8215-474CBDFC0763}" type="pres">
      <dgm:prSet presAssocID="{5007F55F-94F9-4A95-886F-1F8C31211692}" presName="sibTrans" presStyleLbl="sibTrans1D1" presStyleIdx="1" presStyleCnt="5"/>
      <dgm:spPr/>
      <dgm:t>
        <a:bodyPr/>
        <a:lstStyle/>
        <a:p>
          <a:endParaRPr lang="en-US"/>
        </a:p>
      </dgm:t>
    </dgm:pt>
    <dgm:pt modelId="{DF7BCAD5-0DF3-4B4C-AEAB-F0377243F440}" type="pres">
      <dgm:prSet presAssocID="{5007F55F-94F9-4A95-886F-1F8C31211692}" presName="connectorText" presStyleLbl="sibTrans1D1" presStyleIdx="1" presStyleCnt="5"/>
      <dgm:spPr/>
      <dgm:t>
        <a:bodyPr/>
        <a:lstStyle/>
        <a:p>
          <a:endParaRPr lang="en-US"/>
        </a:p>
      </dgm:t>
    </dgm:pt>
    <dgm:pt modelId="{7FBFFA70-E94A-4643-927E-6B5FB3E96ACC}" type="pres">
      <dgm:prSet presAssocID="{9862CAD6-B464-4C14-A672-7A63353A7DA6}" presName="node" presStyleLbl="node1" presStyleIdx="2" presStyleCnt="6">
        <dgm:presLayoutVars>
          <dgm:bulletEnabled val="1"/>
        </dgm:presLayoutVars>
      </dgm:prSet>
      <dgm:spPr/>
      <dgm:t>
        <a:bodyPr/>
        <a:lstStyle/>
        <a:p>
          <a:endParaRPr lang="en-US"/>
        </a:p>
      </dgm:t>
    </dgm:pt>
    <dgm:pt modelId="{40F11077-91ED-4AA0-A96A-9AB032DA1ECA}" type="pres">
      <dgm:prSet presAssocID="{26D440D7-06FD-464F-ABEC-84A8D676A9D0}" presName="sibTrans" presStyleLbl="sibTrans1D1" presStyleIdx="2" presStyleCnt="5"/>
      <dgm:spPr/>
      <dgm:t>
        <a:bodyPr/>
        <a:lstStyle/>
        <a:p>
          <a:endParaRPr lang="en-US"/>
        </a:p>
      </dgm:t>
    </dgm:pt>
    <dgm:pt modelId="{E71EA536-6163-4026-BCA5-D74FD74D704F}" type="pres">
      <dgm:prSet presAssocID="{26D440D7-06FD-464F-ABEC-84A8D676A9D0}" presName="connectorText" presStyleLbl="sibTrans1D1" presStyleIdx="2" presStyleCnt="5"/>
      <dgm:spPr/>
      <dgm:t>
        <a:bodyPr/>
        <a:lstStyle/>
        <a:p>
          <a:endParaRPr lang="en-US"/>
        </a:p>
      </dgm:t>
    </dgm:pt>
    <dgm:pt modelId="{7F5F7FCE-AF5E-466E-A03A-3AD4ECC56450}" type="pres">
      <dgm:prSet presAssocID="{96C77513-0AA0-42EF-9090-F7CCED5A7092}" presName="node" presStyleLbl="node1" presStyleIdx="3" presStyleCnt="6" custScaleY="127597">
        <dgm:presLayoutVars>
          <dgm:bulletEnabled val="1"/>
        </dgm:presLayoutVars>
      </dgm:prSet>
      <dgm:spPr/>
      <dgm:t>
        <a:bodyPr/>
        <a:lstStyle/>
        <a:p>
          <a:endParaRPr lang="en-US"/>
        </a:p>
      </dgm:t>
    </dgm:pt>
    <dgm:pt modelId="{6A31BAD2-569D-442D-A204-30D21D905D0A}" type="pres">
      <dgm:prSet presAssocID="{CB6AB4EF-E608-494A-81DB-B5218AF47EC4}" presName="sibTrans" presStyleLbl="sibTrans1D1" presStyleIdx="3" presStyleCnt="5"/>
      <dgm:spPr/>
      <dgm:t>
        <a:bodyPr/>
        <a:lstStyle/>
        <a:p>
          <a:endParaRPr lang="en-US"/>
        </a:p>
      </dgm:t>
    </dgm:pt>
    <dgm:pt modelId="{A13675B7-CC21-43DE-BA33-C3CF07776B4C}" type="pres">
      <dgm:prSet presAssocID="{CB6AB4EF-E608-494A-81DB-B5218AF47EC4}" presName="connectorText" presStyleLbl="sibTrans1D1" presStyleIdx="3" presStyleCnt="5"/>
      <dgm:spPr/>
      <dgm:t>
        <a:bodyPr/>
        <a:lstStyle/>
        <a:p>
          <a:endParaRPr lang="en-US"/>
        </a:p>
      </dgm:t>
    </dgm:pt>
    <dgm:pt modelId="{6886000D-0459-4303-8D56-3D2D3399475F}" type="pres">
      <dgm:prSet presAssocID="{32D85AB3-E266-409E-89E6-F792B82573E1}" presName="node" presStyleLbl="node1" presStyleIdx="4" presStyleCnt="6">
        <dgm:presLayoutVars>
          <dgm:bulletEnabled val="1"/>
        </dgm:presLayoutVars>
      </dgm:prSet>
      <dgm:spPr/>
      <dgm:t>
        <a:bodyPr/>
        <a:lstStyle/>
        <a:p>
          <a:endParaRPr lang="en-US"/>
        </a:p>
      </dgm:t>
    </dgm:pt>
    <dgm:pt modelId="{E6A3435A-CE75-4A0A-A797-6F5E68E567A2}" type="pres">
      <dgm:prSet presAssocID="{2AC43C95-0AFC-4607-BE20-964B2093E399}" presName="sibTrans" presStyleLbl="sibTrans1D1" presStyleIdx="4" presStyleCnt="5"/>
      <dgm:spPr/>
      <dgm:t>
        <a:bodyPr/>
        <a:lstStyle/>
        <a:p>
          <a:endParaRPr lang="en-US"/>
        </a:p>
      </dgm:t>
    </dgm:pt>
    <dgm:pt modelId="{0631C153-7E3F-44C7-A43F-5B24AD2C5752}" type="pres">
      <dgm:prSet presAssocID="{2AC43C95-0AFC-4607-BE20-964B2093E399}" presName="connectorText" presStyleLbl="sibTrans1D1" presStyleIdx="4" presStyleCnt="5"/>
      <dgm:spPr/>
      <dgm:t>
        <a:bodyPr/>
        <a:lstStyle/>
        <a:p>
          <a:endParaRPr lang="en-US"/>
        </a:p>
      </dgm:t>
    </dgm:pt>
    <dgm:pt modelId="{21B031E7-AED8-42B8-9D61-2E0F523C5FAF}" type="pres">
      <dgm:prSet presAssocID="{5FBF2724-B1E0-4F8E-8353-D124D39DAA4F}" presName="node" presStyleLbl="node1" presStyleIdx="5" presStyleCnt="6">
        <dgm:presLayoutVars>
          <dgm:bulletEnabled val="1"/>
        </dgm:presLayoutVars>
      </dgm:prSet>
      <dgm:spPr/>
      <dgm:t>
        <a:bodyPr/>
        <a:lstStyle/>
        <a:p>
          <a:endParaRPr lang="en-US"/>
        </a:p>
      </dgm:t>
    </dgm:pt>
  </dgm:ptLst>
  <dgm:cxnLst>
    <dgm:cxn modelId="{A9E6BBA1-2243-4D12-B94B-A27D5DEB17ED}" type="presOf" srcId="{945E8A8E-F70C-4FE8-A460-3D1C5E1CF776}" destId="{D19EE5E2-851A-4909-B931-25A01E277370}" srcOrd="0" destOrd="0" presId="urn:microsoft.com/office/officeart/2005/8/layout/bProcess3"/>
    <dgm:cxn modelId="{25F207F5-EE95-4ECC-92C4-A68476F161EF}" srcId="{E6E00B53-D205-469D-A0F2-23852236D442}" destId="{945E8A8E-F70C-4FE8-A460-3D1C5E1CF776}" srcOrd="1" destOrd="0" parTransId="{03D15909-EBE1-4F31-AC4D-F388D394672B}" sibTransId="{5007F55F-94F9-4A95-886F-1F8C31211692}"/>
    <dgm:cxn modelId="{6CE9A50A-DF44-4F0B-AA63-B545325B7725}" srcId="{E6E00B53-D205-469D-A0F2-23852236D442}" destId="{5FBF2724-B1E0-4F8E-8353-D124D39DAA4F}" srcOrd="5" destOrd="0" parTransId="{EA4F9614-9109-4044-A8EA-563EA75CB109}" sibTransId="{E6A49580-8FEB-4449-8C28-AA2751F38DEA}"/>
    <dgm:cxn modelId="{8FB21B14-FAFC-44A2-A7A2-1A41C81D128A}" type="presOf" srcId="{32D85AB3-E266-409E-89E6-F792B82573E1}" destId="{6886000D-0459-4303-8D56-3D2D3399475F}" srcOrd="0" destOrd="0" presId="urn:microsoft.com/office/officeart/2005/8/layout/bProcess3"/>
    <dgm:cxn modelId="{384FD634-556C-4E12-8BB9-F3A212036DEE}" type="presOf" srcId="{F0316ED1-ED32-4A52-B6B7-67DF05E1CDAF}" destId="{C7393EC1-ED8D-42F8-A27F-72F2AAD05487}" srcOrd="0" destOrd="0" presId="urn:microsoft.com/office/officeart/2005/8/layout/bProcess3"/>
    <dgm:cxn modelId="{3E347794-1B08-4E29-AE36-DDD34D055FED}" srcId="{E6E00B53-D205-469D-A0F2-23852236D442}" destId="{96C77513-0AA0-42EF-9090-F7CCED5A7092}" srcOrd="3" destOrd="0" parTransId="{4A0B2C2C-F2FB-4C8E-910D-24BF60EF76C4}" sibTransId="{CB6AB4EF-E608-494A-81DB-B5218AF47EC4}"/>
    <dgm:cxn modelId="{793FF205-865A-40FA-BA23-988642C8EB4C}" type="presOf" srcId="{96C77513-0AA0-42EF-9090-F7CCED5A7092}" destId="{7F5F7FCE-AF5E-466E-A03A-3AD4ECC56450}" srcOrd="0" destOrd="0" presId="urn:microsoft.com/office/officeart/2005/8/layout/bProcess3"/>
    <dgm:cxn modelId="{0F0F3708-2DB1-40C7-9E15-1749ABE7803A}" type="presOf" srcId="{5007F55F-94F9-4A95-886F-1F8C31211692}" destId="{FCE5FF1B-726A-4E0E-8215-474CBDFC0763}" srcOrd="0" destOrd="0" presId="urn:microsoft.com/office/officeart/2005/8/layout/bProcess3"/>
    <dgm:cxn modelId="{CE9D1EBC-F628-4F01-9BB2-B66BBCB2C9F5}" type="presOf" srcId="{5007F55F-94F9-4A95-886F-1F8C31211692}" destId="{DF7BCAD5-0DF3-4B4C-AEAB-F0377243F440}" srcOrd="1" destOrd="0" presId="urn:microsoft.com/office/officeart/2005/8/layout/bProcess3"/>
    <dgm:cxn modelId="{6F78BC6D-8D1A-4CE4-8F0B-535AFCE68A3B}" type="presOf" srcId="{5FBF2724-B1E0-4F8E-8353-D124D39DAA4F}" destId="{21B031E7-AED8-42B8-9D61-2E0F523C5FAF}" srcOrd="0" destOrd="0" presId="urn:microsoft.com/office/officeart/2005/8/layout/bProcess3"/>
    <dgm:cxn modelId="{6DDD8307-23A4-40BD-8A58-E1408FF4616B}" type="presOf" srcId="{E6E00B53-D205-469D-A0F2-23852236D442}" destId="{85AF68FE-B892-4B6E-88F6-1C70676F4FF3}" srcOrd="0" destOrd="0" presId="urn:microsoft.com/office/officeart/2005/8/layout/bProcess3"/>
    <dgm:cxn modelId="{C3983B65-BB09-4FD4-B61F-53A5B111EAC9}" srcId="{E6E00B53-D205-469D-A0F2-23852236D442}" destId="{32D85AB3-E266-409E-89E6-F792B82573E1}" srcOrd="4" destOrd="0" parTransId="{4EDC7293-8EA4-4DE6-BC75-ECF6FBCF42E2}" sibTransId="{2AC43C95-0AFC-4607-BE20-964B2093E399}"/>
    <dgm:cxn modelId="{883F5FE9-70F5-4AE1-B40C-2B87F73EA224}" type="presOf" srcId="{9862CAD6-B464-4C14-A672-7A63353A7DA6}" destId="{7FBFFA70-E94A-4643-927E-6B5FB3E96ACC}" srcOrd="0" destOrd="0" presId="urn:microsoft.com/office/officeart/2005/8/layout/bProcess3"/>
    <dgm:cxn modelId="{A4FD260F-4F5E-4B2A-8CDF-7B4E589CE36A}" type="presOf" srcId="{CB6AB4EF-E608-494A-81DB-B5218AF47EC4}" destId="{A13675B7-CC21-43DE-BA33-C3CF07776B4C}" srcOrd="1" destOrd="0" presId="urn:microsoft.com/office/officeart/2005/8/layout/bProcess3"/>
    <dgm:cxn modelId="{9A8DFA21-D888-4D9F-B9AC-69C249ED7AB2}" srcId="{E6E00B53-D205-469D-A0F2-23852236D442}" destId="{F0316ED1-ED32-4A52-B6B7-67DF05E1CDAF}" srcOrd="0" destOrd="0" parTransId="{4538226A-96FE-47DB-9AAD-14CB9006626D}" sibTransId="{3A880DCC-9927-4FA6-B482-F27834BA1650}"/>
    <dgm:cxn modelId="{F1E37628-D194-4A1C-A8FA-796066CC1102}" type="presOf" srcId="{CB6AB4EF-E608-494A-81DB-B5218AF47EC4}" destId="{6A31BAD2-569D-442D-A204-30D21D905D0A}" srcOrd="0" destOrd="0" presId="urn:microsoft.com/office/officeart/2005/8/layout/bProcess3"/>
    <dgm:cxn modelId="{40E7B84B-AF6F-4D3C-AF1A-937855CFF1CD}" srcId="{E6E00B53-D205-469D-A0F2-23852236D442}" destId="{9862CAD6-B464-4C14-A672-7A63353A7DA6}" srcOrd="2" destOrd="0" parTransId="{43FFCEAE-0041-40EB-961F-F513FBC211D2}" sibTransId="{26D440D7-06FD-464F-ABEC-84A8D676A9D0}"/>
    <dgm:cxn modelId="{ECA4DC47-782E-4DE0-9684-DC4FA63C1CA8}" type="presOf" srcId="{3A880DCC-9927-4FA6-B482-F27834BA1650}" destId="{D7EB961F-D5F9-4BF9-B6B7-4C6C53951814}" srcOrd="0" destOrd="0" presId="urn:microsoft.com/office/officeart/2005/8/layout/bProcess3"/>
    <dgm:cxn modelId="{C263E96E-BE63-4FE0-A355-ADA1B760EE98}" type="presOf" srcId="{26D440D7-06FD-464F-ABEC-84A8D676A9D0}" destId="{E71EA536-6163-4026-BCA5-D74FD74D704F}" srcOrd="1" destOrd="0" presId="urn:microsoft.com/office/officeart/2005/8/layout/bProcess3"/>
    <dgm:cxn modelId="{B147E6D2-0A11-4B0A-ADE9-38B0859C3481}" type="presOf" srcId="{2AC43C95-0AFC-4607-BE20-964B2093E399}" destId="{E6A3435A-CE75-4A0A-A797-6F5E68E567A2}" srcOrd="0" destOrd="0" presId="urn:microsoft.com/office/officeart/2005/8/layout/bProcess3"/>
    <dgm:cxn modelId="{F9CFDB87-55CF-4FC9-A359-C1C93675FF11}" type="presOf" srcId="{3A880DCC-9927-4FA6-B482-F27834BA1650}" destId="{1D230EBA-0731-4103-A39B-B3D40B00582B}" srcOrd="1" destOrd="0" presId="urn:microsoft.com/office/officeart/2005/8/layout/bProcess3"/>
    <dgm:cxn modelId="{C1DE7A51-F129-4A35-BB4A-0929C37BD92F}" type="presOf" srcId="{26D440D7-06FD-464F-ABEC-84A8D676A9D0}" destId="{40F11077-91ED-4AA0-A96A-9AB032DA1ECA}" srcOrd="0" destOrd="0" presId="urn:microsoft.com/office/officeart/2005/8/layout/bProcess3"/>
    <dgm:cxn modelId="{DB1A316F-DAD1-47F2-8A86-5DF26ADF6B1C}" type="presOf" srcId="{2AC43C95-0AFC-4607-BE20-964B2093E399}" destId="{0631C153-7E3F-44C7-A43F-5B24AD2C5752}" srcOrd="1" destOrd="0" presId="urn:microsoft.com/office/officeart/2005/8/layout/bProcess3"/>
    <dgm:cxn modelId="{F0286CA4-73BF-4B7D-8DAE-BCF7E7600887}" type="presParOf" srcId="{85AF68FE-B892-4B6E-88F6-1C70676F4FF3}" destId="{C7393EC1-ED8D-42F8-A27F-72F2AAD05487}" srcOrd="0" destOrd="0" presId="urn:microsoft.com/office/officeart/2005/8/layout/bProcess3"/>
    <dgm:cxn modelId="{1237CAB0-F6F2-4468-A3D8-FFF77552660C}" type="presParOf" srcId="{85AF68FE-B892-4B6E-88F6-1C70676F4FF3}" destId="{D7EB961F-D5F9-4BF9-B6B7-4C6C53951814}" srcOrd="1" destOrd="0" presId="urn:microsoft.com/office/officeart/2005/8/layout/bProcess3"/>
    <dgm:cxn modelId="{90DD1287-15A5-4C82-9DD9-E7544FA4583A}" type="presParOf" srcId="{D7EB961F-D5F9-4BF9-B6B7-4C6C53951814}" destId="{1D230EBA-0731-4103-A39B-B3D40B00582B}" srcOrd="0" destOrd="0" presId="urn:microsoft.com/office/officeart/2005/8/layout/bProcess3"/>
    <dgm:cxn modelId="{CA434CC1-740A-40C9-A990-86553C01B096}" type="presParOf" srcId="{85AF68FE-B892-4B6E-88F6-1C70676F4FF3}" destId="{D19EE5E2-851A-4909-B931-25A01E277370}" srcOrd="2" destOrd="0" presId="urn:microsoft.com/office/officeart/2005/8/layout/bProcess3"/>
    <dgm:cxn modelId="{E1B53714-15CF-4FAE-ACD9-5CC8A5514701}" type="presParOf" srcId="{85AF68FE-B892-4B6E-88F6-1C70676F4FF3}" destId="{FCE5FF1B-726A-4E0E-8215-474CBDFC0763}" srcOrd="3" destOrd="0" presId="urn:microsoft.com/office/officeart/2005/8/layout/bProcess3"/>
    <dgm:cxn modelId="{1F704BC1-14C8-40B6-BE0A-CC860B6937CD}" type="presParOf" srcId="{FCE5FF1B-726A-4E0E-8215-474CBDFC0763}" destId="{DF7BCAD5-0DF3-4B4C-AEAB-F0377243F440}" srcOrd="0" destOrd="0" presId="urn:microsoft.com/office/officeart/2005/8/layout/bProcess3"/>
    <dgm:cxn modelId="{7884B6C6-E928-40A4-B70A-59CF52534193}" type="presParOf" srcId="{85AF68FE-B892-4B6E-88F6-1C70676F4FF3}" destId="{7FBFFA70-E94A-4643-927E-6B5FB3E96ACC}" srcOrd="4" destOrd="0" presId="urn:microsoft.com/office/officeart/2005/8/layout/bProcess3"/>
    <dgm:cxn modelId="{3D2AE410-6977-400C-A079-4016EE065B24}" type="presParOf" srcId="{85AF68FE-B892-4B6E-88F6-1C70676F4FF3}" destId="{40F11077-91ED-4AA0-A96A-9AB032DA1ECA}" srcOrd="5" destOrd="0" presId="urn:microsoft.com/office/officeart/2005/8/layout/bProcess3"/>
    <dgm:cxn modelId="{D4ECC3E0-50C6-424E-8915-471F9BE51AAC}" type="presParOf" srcId="{40F11077-91ED-4AA0-A96A-9AB032DA1ECA}" destId="{E71EA536-6163-4026-BCA5-D74FD74D704F}" srcOrd="0" destOrd="0" presId="urn:microsoft.com/office/officeart/2005/8/layout/bProcess3"/>
    <dgm:cxn modelId="{254D0F65-A8B6-46CB-9606-5B5B45197DA3}" type="presParOf" srcId="{85AF68FE-B892-4B6E-88F6-1C70676F4FF3}" destId="{7F5F7FCE-AF5E-466E-A03A-3AD4ECC56450}" srcOrd="6" destOrd="0" presId="urn:microsoft.com/office/officeart/2005/8/layout/bProcess3"/>
    <dgm:cxn modelId="{81DE7B98-EF7A-4CB9-86E3-53E8B47357CD}" type="presParOf" srcId="{85AF68FE-B892-4B6E-88F6-1C70676F4FF3}" destId="{6A31BAD2-569D-442D-A204-30D21D905D0A}" srcOrd="7" destOrd="0" presId="urn:microsoft.com/office/officeart/2005/8/layout/bProcess3"/>
    <dgm:cxn modelId="{080DD615-DEFF-4CBA-A27C-7E9338D43A46}" type="presParOf" srcId="{6A31BAD2-569D-442D-A204-30D21D905D0A}" destId="{A13675B7-CC21-43DE-BA33-C3CF07776B4C}" srcOrd="0" destOrd="0" presId="urn:microsoft.com/office/officeart/2005/8/layout/bProcess3"/>
    <dgm:cxn modelId="{03182014-7263-4681-9C6C-ADD1DB45F780}" type="presParOf" srcId="{85AF68FE-B892-4B6E-88F6-1C70676F4FF3}" destId="{6886000D-0459-4303-8D56-3D2D3399475F}" srcOrd="8" destOrd="0" presId="urn:microsoft.com/office/officeart/2005/8/layout/bProcess3"/>
    <dgm:cxn modelId="{652CE006-8B0A-4E91-9DA3-F09721B3D3BF}" type="presParOf" srcId="{85AF68FE-B892-4B6E-88F6-1C70676F4FF3}" destId="{E6A3435A-CE75-4A0A-A797-6F5E68E567A2}" srcOrd="9" destOrd="0" presId="urn:microsoft.com/office/officeart/2005/8/layout/bProcess3"/>
    <dgm:cxn modelId="{B24A8276-55A0-4879-A4BB-6E0DC3AA8677}" type="presParOf" srcId="{E6A3435A-CE75-4A0A-A797-6F5E68E567A2}" destId="{0631C153-7E3F-44C7-A43F-5B24AD2C5752}" srcOrd="0" destOrd="0" presId="urn:microsoft.com/office/officeart/2005/8/layout/bProcess3"/>
    <dgm:cxn modelId="{8CE1EF58-6557-4C6B-A02D-532D5A6A9574}" type="presParOf" srcId="{85AF68FE-B892-4B6E-88F6-1C70676F4FF3}" destId="{21B031E7-AED8-42B8-9D61-2E0F523C5FAF}"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DEC980-32B3-44F5-B2C2-9E972A2ACF28}" type="doc">
      <dgm:prSet loTypeId="urn:microsoft.com/office/officeart/2005/8/layout/pyramid2" loCatId="list" qsTypeId="urn:microsoft.com/office/officeart/2005/8/quickstyle/3d4" qsCatId="3D" csTypeId="urn:microsoft.com/office/officeart/2005/8/colors/accent1_1" csCatId="accent1" phldr="1"/>
      <dgm:spPr/>
    </dgm:pt>
    <dgm:pt modelId="{882D2128-BA91-4369-8645-842C367386B2}">
      <dgm:prSet phldrT="[Text]"/>
      <dgm:spPr/>
      <dgm:t>
        <a:bodyPr/>
        <a:lstStyle/>
        <a:p>
          <a:r>
            <a:rPr lang="en-AU" smtClean="0">
              <a:latin typeface="Times New Roman" panose="02020603050405020304" pitchFamily="18" charset="0"/>
              <a:cs typeface="Times New Roman" panose="02020603050405020304" pitchFamily="18" charset="0"/>
            </a:rPr>
            <a:t>Hoàn thiện cơ chế thị trường định hướng XHCN.</a:t>
          </a:r>
          <a:endParaRPr lang="en-US">
            <a:latin typeface="Times New Roman" panose="02020603050405020304" pitchFamily="18" charset="0"/>
            <a:cs typeface="Times New Roman" panose="02020603050405020304" pitchFamily="18" charset="0"/>
          </a:endParaRPr>
        </a:p>
      </dgm:t>
    </dgm:pt>
    <dgm:pt modelId="{1C61FD8F-A8E4-43C6-9074-99B159C5AF83}" type="parTrans" cxnId="{ABB26530-FF4F-4A03-874E-36EA3FA22021}">
      <dgm:prSet/>
      <dgm:spPr/>
      <dgm:t>
        <a:bodyPr/>
        <a:lstStyle/>
        <a:p>
          <a:endParaRPr lang="en-US">
            <a:latin typeface="Times New Roman" panose="02020603050405020304" pitchFamily="18" charset="0"/>
            <a:cs typeface="Times New Roman" panose="02020603050405020304" pitchFamily="18" charset="0"/>
          </a:endParaRPr>
        </a:p>
      </dgm:t>
    </dgm:pt>
    <dgm:pt modelId="{9E871A73-6114-4E40-BF54-DD103C57E443}" type="sibTrans" cxnId="{ABB26530-FF4F-4A03-874E-36EA3FA22021}">
      <dgm:prSet/>
      <dgm:spPr/>
      <dgm:t>
        <a:bodyPr/>
        <a:lstStyle/>
        <a:p>
          <a:endParaRPr lang="en-US">
            <a:latin typeface="Times New Roman" panose="02020603050405020304" pitchFamily="18" charset="0"/>
            <a:cs typeface="Times New Roman" panose="02020603050405020304" pitchFamily="18" charset="0"/>
          </a:endParaRPr>
        </a:p>
      </dgm:t>
    </dgm:pt>
    <dgm:pt modelId="{9405AB6B-DFF1-48F2-9C9A-E516A2E6BA97}">
      <dgm:prSet phldrT="[Text]"/>
      <dgm:spPr/>
      <dgm:t>
        <a:bodyPr/>
        <a:lstStyle/>
        <a:p>
          <a:r>
            <a:rPr lang="en-AU" smtClean="0">
              <a:latin typeface="Times New Roman" panose="02020603050405020304" pitchFamily="18" charset="0"/>
              <a:cs typeface="Times New Roman" panose="02020603050405020304" pitchFamily="18" charset="0"/>
            </a:rPr>
            <a:t>Đổi mới cơ chế quản lý của Nhà nước.</a:t>
          </a:r>
          <a:endParaRPr lang="en-US">
            <a:latin typeface="Times New Roman" panose="02020603050405020304" pitchFamily="18" charset="0"/>
            <a:cs typeface="Times New Roman" panose="02020603050405020304" pitchFamily="18" charset="0"/>
          </a:endParaRPr>
        </a:p>
      </dgm:t>
    </dgm:pt>
    <dgm:pt modelId="{3DBB0E7F-26E6-44DE-98EE-84C162DCBFCF}" type="parTrans" cxnId="{CD91A0F6-6572-4AD9-A6BF-658B731F1AC1}">
      <dgm:prSet/>
      <dgm:spPr/>
      <dgm:t>
        <a:bodyPr/>
        <a:lstStyle/>
        <a:p>
          <a:endParaRPr lang="en-US">
            <a:latin typeface="Times New Roman" panose="02020603050405020304" pitchFamily="18" charset="0"/>
            <a:cs typeface="Times New Roman" panose="02020603050405020304" pitchFamily="18" charset="0"/>
          </a:endParaRPr>
        </a:p>
      </dgm:t>
    </dgm:pt>
    <dgm:pt modelId="{25EAE9C2-5B01-42F0-BDBD-A50C2E35A376}" type="sibTrans" cxnId="{CD91A0F6-6572-4AD9-A6BF-658B731F1AC1}">
      <dgm:prSet/>
      <dgm:spPr/>
      <dgm:t>
        <a:bodyPr/>
        <a:lstStyle/>
        <a:p>
          <a:endParaRPr lang="en-US">
            <a:latin typeface="Times New Roman" panose="02020603050405020304" pitchFamily="18" charset="0"/>
            <a:cs typeface="Times New Roman" panose="02020603050405020304" pitchFamily="18" charset="0"/>
          </a:endParaRPr>
        </a:p>
      </dgm:t>
    </dgm:pt>
    <dgm:pt modelId="{8802AFD6-3381-4857-AF53-87964657BFBB}">
      <dgm:prSet phldrT="[Text]"/>
      <dgm:spPr/>
      <dgm:t>
        <a:bodyPr/>
        <a:lstStyle/>
        <a:p>
          <a:r>
            <a:rPr lang="en-AU" smtClean="0">
              <a:latin typeface="Times New Roman" panose="02020603050405020304" pitchFamily="18" charset="0"/>
              <a:cs typeface="Times New Roman" panose="02020603050405020304" pitchFamily="18" charset="0"/>
            </a:rPr>
            <a:t>Hoàn thiện hệ thống pháp luật, phù hợp với pháp luật quốc tế.</a:t>
          </a:r>
          <a:endParaRPr lang="en-US">
            <a:latin typeface="Times New Roman" panose="02020603050405020304" pitchFamily="18" charset="0"/>
            <a:cs typeface="Times New Roman" panose="02020603050405020304" pitchFamily="18" charset="0"/>
          </a:endParaRPr>
        </a:p>
      </dgm:t>
    </dgm:pt>
    <dgm:pt modelId="{B85ECEBB-C7BD-4755-B546-428B20DF3C25}" type="parTrans" cxnId="{9D33242C-DF3C-4D9B-B478-F8397D7339F3}">
      <dgm:prSet/>
      <dgm:spPr/>
      <dgm:t>
        <a:bodyPr/>
        <a:lstStyle/>
        <a:p>
          <a:endParaRPr lang="en-US">
            <a:latin typeface="Times New Roman" panose="02020603050405020304" pitchFamily="18" charset="0"/>
            <a:cs typeface="Times New Roman" panose="02020603050405020304" pitchFamily="18" charset="0"/>
          </a:endParaRPr>
        </a:p>
      </dgm:t>
    </dgm:pt>
    <dgm:pt modelId="{86E713A4-4AD5-4D38-BE34-3D0D50732619}" type="sibTrans" cxnId="{9D33242C-DF3C-4D9B-B478-F8397D7339F3}">
      <dgm:prSet/>
      <dgm:spPr/>
      <dgm:t>
        <a:bodyPr/>
        <a:lstStyle/>
        <a:p>
          <a:endParaRPr lang="en-US">
            <a:latin typeface="Times New Roman" panose="02020603050405020304" pitchFamily="18" charset="0"/>
            <a:cs typeface="Times New Roman" panose="02020603050405020304" pitchFamily="18" charset="0"/>
          </a:endParaRPr>
        </a:p>
      </dgm:t>
    </dgm:pt>
    <dgm:pt modelId="{51E5324A-F81C-4138-B814-E4CD1126E774}" type="pres">
      <dgm:prSet presAssocID="{DBDEC980-32B3-44F5-B2C2-9E972A2ACF28}" presName="compositeShape" presStyleCnt="0">
        <dgm:presLayoutVars>
          <dgm:dir/>
          <dgm:resizeHandles/>
        </dgm:presLayoutVars>
      </dgm:prSet>
      <dgm:spPr/>
    </dgm:pt>
    <dgm:pt modelId="{F4430ACE-29EE-49B9-8E38-D53A53821831}" type="pres">
      <dgm:prSet presAssocID="{DBDEC980-32B3-44F5-B2C2-9E972A2ACF28}" presName="pyramid" presStyleLbl="node1" presStyleIdx="0" presStyleCnt="1"/>
      <dgm:spPr/>
    </dgm:pt>
    <dgm:pt modelId="{C19E6C7B-2411-4F97-AA12-EB5C4009999C}" type="pres">
      <dgm:prSet presAssocID="{DBDEC980-32B3-44F5-B2C2-9E972A2ACF28}" presName="theList" presStyleCnt="0"/>
      <dgm:spPr/>
    </dgm:pt>
    <dgm:pt modelId="{0A914E4C-8268-4422-B1C5-45930792134D}" type="pres">
      <dgm:prSet presAssocID="{882D2128-BA91-4369-8645-842C367386B2}" presName="aNode" presStyleLbl="fgAcc1" presStyleIdx="0" presStyleCnt="3">
        <dgm:presLayoutVars>
          <dgm:bulletEnabled val="1"/>
        </dgm:presLayoutVars>
      </dgm:prSet>
      <dgm:spPr/>
      <dgm:t>
        <a:bodyPr/>
        <a:lstStyle/>
        <a:p>
          <a:endParaRPr lang="en-US"/>
        </a:p>
      </dgm:t>
    </dgm:pt>
    <dgm:pt modelId="{49F6056C-4123-4E45-952C-679039FCF581}" type="pres">
      <dgm:prSet presAssocID="{882D2128-BA91-4369-8645-842C367386B2}" presName="aSpace" presStyleCnt="0"/>
      <dgm:spPr/>
    </dgm:pt>
    <dgm:pt modelId="{0E33453C-27D7-4C89-92C5-2058A5156B8E}" type="pres">
      <dgm:prSet presAssocID="{9405AB6B-DFF1-48F2-9C9A-E516A2E6BA97}" presName="aNode" presStyleLbl="fgAcc1" presStyleIdx="1" presStyleCnt="3">
        <dgm:presLayoutVars>
          <dgm:bulletEnabled val="1"/>
        </dgm:presLayoutVars>
      </dgm:prSet>
      <dgm:spPr/>
      <dgm:t>
        <a:bodyPr/>
        <a:lstStyle/>
        <a:p>
          <a:endParaRPr lang="en-US"/>
        </a:p>
      </dgm:t>
    </dgm:pt>
    <dgm:pt modelId="{76E22CF0-C9F8-4495-8F22-9149CAC6B463}" type="pres">
      <dgm:prSet presAssocID="{9405AB6B-DFF1-48F2-9C9A-E516A2E6BA97}" presName="aSpace" presStyleCnt="0"/>
      <dgm:spPr/>
    </dgm:pt>
    <dgm:pt modelId="{96B6064C-CBED-4ACE-AB8B-1289D0543C38}" type="pres">
      <dgm:prSet presAssocID="{8802AFD6-3381-4857-AF53-87964657BFBB}" presName="aNode" presStyleLbl="fgAcc1" presStyleIdx="2" presStyleCnt="3">
        <dgm:presLayoutVars>
          <dgm:bulletEnabled val="1"/>
        </dgm:presLayoutVars>
      </dgm:prSet>
      <dgm:spPr/>
      <dgm:t>
        <a:bodyPr/>
        <a:lstStyle/>
        <a:p>
          <a:endParaRPr lang="en-US"/>
        </a:p>
      </dgm:t>
    </dgm:pt>
    <dgm:pt modelId="{10EA11A4-B529-4969-9338-21108430EC35}" type="pres">
      <dgm:prSet presAssocID="{8802AFD6-3381-4857-AF53-87964657BFBB}" presName="aSpace" presStyleCnt="0"/>
      <dgm:spPr/>
    </dgm:pt>
  </dgm:ptLst>
  <dgm:cxnLst>
    <dgm:cxn modelId="{B5B5D557-8F1F-48DA-8C38-4D16A4551AF0}" type="presOf" srcId="{882D2128-BA91-4369-8645-842C367386B2}" destId="{0A914E4C-8268-4422-B1C5-45930792134D}" srcOrd="0" destOrd="0" presId="urn:microsoft.com/office/officeart/2005/8/layout/pyramid2"/>
    <dgm:cxn modelId="{CD91A0F6-6572-4AD9-A6BF-658B731F1AC1}" srcId="{DBDEC980-32B3-44F5-B2C2-9E972A2ACF28}" destId="{9405AB6B-DFF1-48F2-9C9A-E516A2E6BA97}" srcOrd="1" destOrd="0" parTransId="{3DBB0E7F-26E6-44DE-98EE-84C162DCBFCF}" sibTransId="{25EAE9C2-5B01-42F0-BDBD-A50C2E35A376}"/>
    <dgm:cxn modelId="{7DE4F9F7-7842-499C-AB0D-1134F2A1E742}" type="presOf" srcId="{DBDEC980-32B3-44F5-B2C2-9E972A2ACF28}" destId="{51E5324A-F81C-4138-B814-E4CD1126E774}" srcOrd="0" destOrd="0" presId="urn:microsoft.com/office/officeart/2005/8/layout/pyramid2"/>
    <dgm:cxn modelId="{9D33242C-DF3C-4D9B-B478-F8397D7339F3}" srcId="{DBDEC980-32B3-44F5-B2C2-9E972A2ACF28}" destId="{8802AFD6-3381-4857-AF53-87964657BFBB}" srcOrd="2" destOrd="0" parTransId="{B85ECEBB-C7BD-4755-B546-428B20DF3C25}" sibTransId="{86E713A4-4AD5-4D38-BE34-3D0D50732619}"/>
    <dgm:cxn modelId="{53505AC8-0748-4DE9-A2B4-29A6799EDB86}" type="presOf" srcId="{8802AFD6-3381-4857-AF53-87964657BFBB}" destId="{96B6064C-CBED-4ACE-AB8B-1289D0543C38}" srcOrd="0" destOrd="0" presId="urn:microsoft.com/office/officeart/2005/8/layout/pyramid2"/>
    <dgm:cxn modelId="{24243829-7AF4-4041-80C8-DB514CDB482B}" type="presOf" srcId="{9405AB6B-DFF1-48F2-9C9A-E516A2E6BA97}" destId="{0E33453C-27D7-4C89-92C5-2058A5156B8E}" srcOrd="0" destOrd="0" presId="urn:microsoft.com/office/officeart/2005/8/layout/pyramid2"/>
    <dgm:cxn modelId="{ABB26530-FF4F-4A03-874E-36EA3FA22021}" srcId="{DBDEC980-32B3-44F5-B2C2-9E972A2ACF28}" destId="{882D2128-BA91-4369-8645-842C367386B2}" srcOrd="0" destOrd="0" parTransId="{1C61FD8F-A8E4-43C6-9074-99B159C5AF83}" sibTransId="{9E871A73-6114-4E40-BF54-DD103C57E443}"/>
    <dgm:cxn modelId="{CDAB7B14-631A-48ED-846E-C52A58D39B08}" type="presParOf" srcId="{51E5324A-F81C-4138-B814-E4CD1126E774}" destId="{F4430ACE-29EE-49B9-8E38-D53A53821831}" srcOrd="0" destOrd="0" presId="urn:microsoft.com/office/officeart/2005/8/layout/pyramid2"/>
    <dgm:cxn modelId="{CA9ECEFA-A5E4-4CBC-B475-81A20D8CA681}" type="presParOf" srcId="{51E5324A-F81C-4138-B814-E4CD1126E774}" destId="{C19E6C7B-2411-4F97-AA12-EB5C4009999C}" srcOrd="1" destOrd="0" presId="urn:microsoft.com/office/officeart/2005/8/layout/pyramid2"/>
    <dgm:cxn modelId="{2BAFD75A-F9D6-4717-8497-60CE077032C0}" type="presParOf" srcId="{C19E6C7B-2411-4F97-AA12-EB5C4009999C}" destId="{0A914E4C-8268-4422-B1C5-45930792134D}" srcOrd="0" destOrd="0" presId="urn:microsoft.com/office/officeart/2005/8/layout/pyramid2"/>
    <dgm:cxn modelId="{4A86D270-7F7F-465B-8F46-E553781C3D61}" type="presParOf" srcId="{C19E6C7B-2411-4F97-AA12-EB5C4009999C}" destId="{49F6056C-4123-4E45-952C-679039FCF581}" srcOrd="1" destOrd="0" presId="urn:microsoft.com/office/officeart/2005/8/layout/pyramid2"/>
    <dgm:cxn modelId="{EBD85972-925D-4EEE-98C8-E45CF982ADC7}" type="presParOf" srcId="{C19E6C7B-2411-4F97-AA12-EB5C4009999C}" destId="{0E33453C-27D7-4C89-92C5-2058A5156B8E}" srcOrd="2" destOrd="0" presId="urn:microsoft.com/office/officeart/2005/8/layout/pyramid2"/>
    <dgm:cxn modelId="{1F9E1B49-53F8-4438-A120-2A530AAAB05F}" type="presParOf" srcId="{C19E6C7B-2411-4F97-AA12-EB5C4009999C}" destId="{76E22CF0-C9F8-4495-8F22-9149CAC6B463}" srcOrd="3" destOrd="0" presId="urn:microsoft.com/office/officeart/2005/8/layout/pyramid2"/>
    <dgm:cxn modelId="{D55576B8-9980-4068-9F43-AB7F4A311A65}" type="presParOf" srcId="{C19E6C7B-2411-4F97-AA12-EB5C4009999C}" destId="{96B6064C-CBED-4ACE-AB8B-1289D0543C38}" srcOrd="4" destOrd="0" presId="urn:microsoft.com/office/officeart/2005/8/layout/pyramid2"/>
    <dgm:cxn modelId="{082FDF77-0E12-49C7-A1F9-8D26E86D793A}" type="presParOf" srcId="{C19E6C7B-2411-4F97-AA12-EB5C4009999C}" destId="{10EA11A4-B529-4969-9338-21108430EC3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7628C89-5FBE-42D7-A998-5B10839D8CB1}" type="doc">
      <dgm:prSet loTypeId="urn:microsoft.com/office/officeart/2009/3/layout/OpposingIdeas" loCatId="relationship" qsTypeId="urn:microsoft.com/office/officeart/2005/8/quickstyle/simple4" qsCatId="simple" csTypeId="urn:microsoft.com/office/officeart/2005/8/colors/accent0_3" csCatId="mainScheme" phldr="1"/>
      <dgm:spPr/>
      <dgm:t>
        <a:bodyPr/>
        <a:lstStyle/>
        <a:p>
          <a:endParaRPr lang="en-US"/>
        </a:p>
      </dgm:t>
    </dgm:pt>
    <dgm:pt modelId="{34511FEC-2275-4F5D-8890-729023C3CFDA}">
      <dgm:prSet phldrT="[Text]" phldr="1" custT="1"/>
      <dgm:spPr/>
      <dgm:t>
        <a:bodyPr/>
        <a:lstStyle/>
        <a:p>
          <a:pPr algn="ctr"/>
          <a:endParaRPr lang="en-US" sz="3200" b="1">
            <a:latin typeface="Times New Roman" panose="02020603050405020304" pitchFamily="18" charset="0"/>
            <a:cs typeface="Times New Roman" panose="02020603050405020304" pitchFamily="18" charset="0"/>
          </a:endParaRPr>
        </a:p>
      </dgm:t>
    </dgm:pt>
    <dgm:pt modelId="{E720A3E8-6E49-42A1-AC44-940341F59A12}" type="parTrans" cxnId="{2A02FDE0-E5D7-4A85-93EB-23F006800158}">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47494A70-3094-46E0-AF80-FC782BAA7536}" type="sibTrans" cxnId="{2A02FDE0-E5D7-4A85-93EB-23F006800158}">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439E8E43-39C9-4CDA-997F-0A5484F9C15A}">
      <dgm:prSet phldrT="[Text]" custT="1"/>
      <dgm:spPr/>
      <dgm:t>
        <a:bodyPr/>
        <a:lstStyle/>
        <a:p>
          <a:pPr algn="ctr"/>
          <a:r>
            <a:rPr lang="en-AU" sz="3200" b="1" smtClean="0">
              <a:solidFill>
                <a:srgbClr val="FFFF00"/>
              </a:solidFill>
              <a:latin typeface="Times New Roman" panose="02020603050405020304" pitchFamily="18" charset="0"/>
              <a:cs typeface="Times New Roman" panose="02020603050405020304" pitchFamily="18" charset="0"/>
            </a:rPr>
            <a:t>Độc lập, tự chủ</a:t>
          </a:r>
          <a:endParaRPr lang="en-US" sz="3200" b="1">
            <a:solidFill>
              <a:srgbClr val="FFFF00"/>
            </a:solidFill>
            <a:latin typeface="Times New Roman" panose="02020603050405020304" pitchFamily="18" charset="0"/>
            <a:cs typeface="Times New Roman" panose="02020603050405020304" pitchFamily="18" charset="0"/>
          </a:endParaRPr>
        </a:p>
      </dgm:t>
    </dgm:pt>
    <dgm:pt modelId="{309C7645-15C4-4102-A570-3BB31A567E31}" type="parTrans" cxnId="{E5DFE1D4-D3BC-474C-814C-D1C04D95223B}">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48752204-8644-4032-9AFE-9255C3F1C9BB}" type="sibTrans" cxnId="{E5DFE1D4-D3BC-474C-814C-D1C04D95223B}">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846065CD-3112-4312-9EE7-37B6EC025353}">
      <dgm:prSet phldrT="[Text]" custT="1"/>
      <dgm:spPr/>
      <dgm:t>
        <a:bodyPr/>
        <a:lstStyle/>
        <a:p>
          <a:pPr algn="ctr"/>
          <a:r>
            <a:rPr lang="en-AU" sz="3200" b="1" smtClean="0">
              <a:solidFill>
                <a:srgbClr val="FFFF00"/>
              </a:solidFill>
              <a:latin typeface="Times New Roman" panose="02020603050405020304" pitchFamily="18" charset="0"/>
              <a:cs typeface="Times New Roman" panose="02020603050405020304" pitchFamily="18" charset="0"/>
            </a:rPr>
            <a:t>Hội nhập quốc tế</a:t>
          </a:r>
          <a:endParaRPr lang="en-US" sz="3200" b="1">
            <a:solidFill>
              <a:srgbClr val="FFFF00"/>
            </a:solidFill>
            <a:latin typeface="Times New Roman" panose="02020603050405020304" pitchFamily="18" charset="0"/>
            <a:cs typeface="Times New Roman" panose="02020603050405020304" pitchFamily="18" charset="0"/>
          </a:endParaRPr>
        </a:p>
      </dgm:t>
    </dgm:pt>
    <dgm:pt modelId="{60F890C0-9555-40DB-AA8F-04684E02C171}" type="parTrans" cxnId="{1025D8D1-C8BB-46B6-A3C6-EAD01AA007EB}">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36C770B1-242E-4CF1-8378-80865A4C7848}" type="sibTrans" cxnId="{1025D8D1-C8BB-46B6-A3C6-EAD01AA007EB}">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403B7D3D-DBE1-4A4F-90A1-6A2760D7C370}">
      <dgm:prSet phldrT="[Text]" phldr="1" custT="1"/>
      <dgm:spPr/>
      <dgm:t>
        <a:bodyPr/>
        <a:lstStyle/>
        <a:p>
          <a:pPr algn="ctr"/>
          <a:endParaRPr lang="en-US" sz="3200" b="1">
            <a:latin typeface="Times New Roman" panose="02020603050405020304" pitchFamily="18" charset="0"/>
            <a:cs typeface="Times New Roman" panose="02020603050405020304" pitchFamily="18" charset="0"/>
          </a:endParaRPr>
        </a:p>
      </dgm:t>
    </dgm:pt>
    <dgm:pt modelId="{67BC2B2B-A5C6-46B4-B588-3686BEAD999B}" type="sibTrans" cxnId="{3D5BEFCD-A5FA-4BD2-A996-E6E6A9AD726A}">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83C09B3D-C0B8-4FD1-82CB-8F86F75E5A4C}" type="parTrans" cxnId="{3D5BEFCD-A5FA-4BD2-A996-E6E6A9AD726A}">
      <dgm:prSet/>
      <dgm:spPr/>
      <dgm:t>
        <a:bodyPr/>
        <a:lstStyle/>
        <a:p>
          <a:pPr algn="ctr"/>
          <a:endParaRPr lang="en-US" sz="3200" b="1">
            <a:latin typeface="Times New Roman" panose="02020603050405020304" pitchFamily="18" charset="0"/>
            <a:cs typeface="Times New Roman" panose="02020603050405020304" pitchFamily="18" charset="0"/>
          </a:endParaRPr>
        </a:p>
      </dgm:t>
    </dgm:pt>
    <dgm:pt modelId="{79640964-98A4-4E0F-816B-462DA23773CE}" type="pres">
      <dgm:prSet presAssocID="{C7628C89-5FBE-42D7-A998-5B10839D8CB1}" presName="Name0" presStyleCnt="0">
        <dgm:presLayoutVars>
          <dgm:chMax val="2"/>
          <dgm:dir/>
          <dgm:animOne val="branch"/>
          <dgm:animLvl val="lvl"/>
          <dgm:resizeHandles val="exact"/>
        </dgm:presLayoutVars>
      </dgm:prSet>
      <dgm:spPr/>
      <dgm:t>
        <a:bodyPr/>
        <a:lstStyle/>
        <a:p>
          <a:endParaRPr lang="en-US"/>
        </a:p>
      </dgm:t>
    </dgm:pt>
    <dgm:pt modelId="{2A1F20D1-7CAD-43A2-95D6-DB134F269A38}" type="pres">
      <dgm:prSet presAssocID="{C7628C89-5FBE-42D7-A998-5B10839D8CB1}" presName="Background" presStyleLbl="node1" presStyleIdx="0" presStyleCnt="1"/>
      <dgm:spPr/>
      <dgm:t>
        <a:bodyPr/>
        <a:lstStyle/>
        <a:p>
          <a:endParaRPr lang="en-US"/>
        </a:p>
      </dgm:t>
    </dgm:pt>
    <dgm:pt modelId="{DAD5E14F-C597-4C18-93A8-9C36385F0FB7}" type="pres">
      <dgm:prSet presAssocID="{C7628C89-5FBE-42D7-A998-5B10839D8CB1}" presName="Divider" presStyleLbl="callout" presStyleIdx="0" presStyleCnt="1"/>
      <dgm:spPr/>
      <dgm:t>
        <a:bodyPr/>
        <a:lstStyle/>
        <a:p>
          <a:endParaRPr lang="en-US"/>
        </a:p>
      </dgm:t>
    </dgm:pt>
    <dgm:pt modelId="{1C03DD74-9AA6-4858-938B-26C2BF69DC2E}" type="pres">
      <dgm:prSet presAssocID="{C7628C89-5FBE-42D7-A998-5B10839D8CB1}" presName="ChildText1" presStyleLbl="revTx" presStyleIdx="0" presStyleCnt="0">
        <dgm:presLayoutVars>
          <dgm:chMax val="0"/>
          <dgm:chPref val="0"/>
          <dgm:bulletEnabled val="1"/>
        </dgm:presLayoutVars>
      </dgm:prSet>
      <dgm:spPr/>
      <dgm:t>
        <a:bodyPr/>
        <a:lstStyle/>
        <a:p>
          <a:endParaRPr lang="en-US"/>
        </a:p>
      </dgm:t>
    </dgm:pt>
    <dgm:pt modelId="{EC9C7925-2901-4B74-8E81-A9190E3156FE}" type="pres">
      <dgm:prSet presAssocID="{C7628C89-5FBE-42D7-A998-5B10839D8CB1}" presName="ChildText2" presStyleLbl="revTx" presStyleIdx="0" presStyleCnt="0">
        <dgm:presLayoutVars>
          <dgm:chMax val="0"/>
          <dgm:chPref val="0"/>
          <dgm:bulletEnabled val="1"/>
        </dgm:presLayoutVars>
      </dgm:prSet>
      <dgm:spPr/>
      <dgm:t>
        <a:bodyPr/>
        <a:lstStyle/>
        <a:p>
          <a:endParaRPr lang="en-US"/>
        </a:p>
      </dgm:t>
    </dgm:pt>
    <dgm:pt modelId="{E71E48A6-8738-4074-BE22-1B7BDAF2F557}" type="pres">
      <dgm:prSet presAssocID="{C7628C89-5FBE-42D7-A998-5B10839D8CB1}" presName="ParentText1" presStyleLbl="revTx" presStyleIdx="0" presStyleCnt="0">
        <dgm:presLayoutVars>
          <dgm:chMax val="1"/>
          <dgm:chPref val="1"/>
        </dgm:presLayoutVars>
      </dgm:prSet>
      <dgm:spPr/>
      <dgm:t>
        <a:bodyPr/>
        <a:lstStyle/>
        <a:p>
          <a:endParaRPr lang="en-US"/>
        </a:p>
      </dgm:t>
    </dgm:pt>
    <dgm:pt modelId="{428D8857-539B-412C-B7ED-A1D58B1DB2E2}" type="pres">
      <dgm:prSet presAssocID="{C7628C89-5FBE-42D7-A998-5B10839D8CB1}" presName="ParentShape1" presStyleLbl="alignImgPlace1" presStyleIdx="0" presStyleCnt="2">
        <dgm:presLayoutVars/>
      </dgm:prSet>
      <dgm:spPr/>
      <dgm:t>
        <a:bodyPr/>
        <a:lstStyle/>
        <a:p>
          <a:endParaRPr lang="en-US"/>
        </a:p>
      </dgm:t>
    </dgm:pt>
    <dgm:pt modelId="{AE82C114-19EB-4804-B62D-D196336C3084}" type="pres">
      <dgm:prSet presAssocID="{C7628C89-5FBE-42D7-A998-5B10839D8CB1}" presName="ParentText2" presStyleLbl="revTx" presStyleIdx="0" presStyleCnt="0">
        <dgm:presLayoutVars>
          <dgm:chMax val="1"/>
          <dgm:chPref val="1"/>
        </dgm:presLayoutVars>
      </dgm:prSet>
      <dgm:spPr/>
      <dgm:t>
        <a:bodyPr/>
        <a:lstStyle/>
        <a:p>
          <a:endParaRPr lang="en-US"/>
        </a:p>
      </dgm:t>
    </dgm:pt>
    <dgm:pt modelId="{F2ABA9FA-1BB5-4E4F-9840-17F76674F420}" type="pres">
      <dgm:prSet presAssocID="{C7628C89-5FBE-42D7-A998-5B10839D8CB1}" presName="ParentShape2" presStyleLbl="alignImgPlace1" presStyleIdx="1" presStyleCnt="2">
        <dgm:presLayoutVars/>
      </dgm:prSet>
      <dgm:spPr/>
      <dgm:t>
        <a:bodyPr/>
        <a:lstStyle/>
        <a:p>
          <a:endParaRPr lang="en-US"/>
        </a:p>
      </dgm:t>
    </dgm:pt>
  </dgm:ptLst>
  <dgm:cxnLst>
    <dgm:cxn modelId="{A3813CA6-B320-40CA-9034-212F39AF1C0A}" type="presOf" srcId="{34511FEC-2275-4F5D-8890-729023C3CFDA}" destId="{428D8857-539B-412C-B7ED-A1D58B1DB2E2}" srcOrd="1" destOrd="0" presId="urn:microsoft.com/office/officeart/2009/3/layout/OpposingIdeas"/>
    <dgm:cxn modelId="{ED2B3756-7F21-4DA1-AC49-A230BBA8EED5}" type="presOf" srcId="{34511FEC-2275-4F5D-8890-729023C3CFDA}" destId="{E71E48A6-8738-4074-BE22-1B7BDAF2F557}" srcOrd="0" destOrd="0" presId="urn:microsoft.com/office/officeart/2009/3/layout/OpposingIdeas"/>
    <dgm:cxn modelId="{504336A1-F511-4E7D-BB23-BD637284C6F6}" type="presOf" srcId="{403B7D3D-DBE1-4A4F-90A1-6A2760D7C370}" destId="{F2ABA9FA-1BB5-4E4F-9840-17F76674F420}" srcOrd="1" destOrd="0" presId="urn:microsoft.com/office/officeart/2009/3/layout/OpposingIdeas"/>
    <dgm:cxn modelId="{F3AB069A-8CFF-4110-9BCF-FA1C1DC505B1}" type="presOf" srcId="{C7628C89-5FBE-42D7-A998-5B10839D8CB1}" destId="{79640964-98A4-4E0F-816B-462DA23773CE}" srcOrd="0" destOrd="0" presId="urn:microsoft.com/office/officeart/2009/3/layout/OpposingIdeas"/>
    <dgm:cxn modelId="{3D5BEFCD-A5FA-4BD2-A996-E6E6A9AD726A}" srcId="{C7628C89-5FBE-42D7-A998-5B10839D8CB1}" destId="{403B7D3D-DBE1-4A4F-90A1-6A2760D7C370}" srcOrd="1" destOrd="0" parTransId="{83C09B3D-C0B8-4FD1-82CB-8F86F75E5A4C}" sibTransId="{67BC2B2B-A5C6-46B4-B588-3686BEAD999B}"/>
    <dgm:cxn modelId="{E48BBE23-CF84-46F0-AAB9-E5FDCD34E5CF}" type="presOf" srcId="{846065CD-3112-4312-9EE7-37B6EC025353}" destId="{EC9C7925-2901-4B74-8E81-A9190E3156FE}" srcOrd="0" destOrd="0" presId="urn:microsoft.com/office/officeart/2009/3/layout/OpposingIdeas"/>
    <dgm:cxn modelId="{E5DFE1D4-D3BC-474C-814C-D1C04D95223B}" srcId="{34511FEC-2275-4F5D-8890-729023C3CFDA}" destId="{439E8E43-39C9-4CDA-997F-0A5484F9C15A}" srcOrd="0" destOrd="0" parTransId="{309C7645-15C4-4102-A570-3BB31A567E31}" sibTransId="{48752204-8644-4032-9AFE-9255C3F1C9BB}"/>
    <dgm:cxn modelId="{2A02FDE0-E5D7-4A85-93EB-23F006800158}" srcId="{C7628C89-5FBE-42D7-A998-5B10839D8CB1}" destId="{34511FEC-2275-4F5D-8890-729023C3CFDA}" srcOrd="0" destOrd="0" parTransId="{E720A3E8-6E49-42A1-AC44-940341F59A12}" sibTransId="{47494A70-3094-46E0-AF80-FC782BAA7536}"/>
    <dgm:cxn modelId="{1025D8D1-C8BB-46B6-A3C6-EAD01AA007EB}" srcId="{403B7D3D-DBE1-4A4F-90A1-6A2760D7C370}" destId="{846065CD-3112-4312-9EE7-37B6EC025353}" srcOrd="0" destOrd="0" parTransId="{60F890C0-9555-40DB-AA8F-04684E02C171}" sibTransId="{36C770B1-242E-4CF1-8378-80865A4C7848}"/>
    <dgm:cxn modelId="{11F93B15-6B35-45F8-AA7A-64F7D57F0061}" type="presOf" srcId="{403B7D3D-DBE1-4A4F-90A1-6A2760D7C370}" destId="{AE82C114-19EB-4804-B62D-D196336C3084}" srcOrd="0" destOrd="0" presId="urn:microsoft.com/office/officeart/2009/3/layout/OpposingIdeas"/>
    <dgm:cxn modelId="{74035FFD-321E-4175-A221-D1FDE60495A7}" type="presOf" srcId="{439E8E43-39C9-4CDA-997F-0A5484F9C15A}" destId="{1C03DD74-9AA6-4858-938B-26C2BF69DC2E}" srcOrd="0" destOrd="0" presId="urn:microsoft.com/office/officeart/2009/3/layout/OpposingIdeas"/>
    <dgm:cxn modelId="{C4C088BE-6241-41FE-BF19-2DCC5E861F0F}" type="presParOf" srcId="{79640964-98A4-4E0F-816B-462DA23773CE}" destId="{2A1F20D1-7CAD-43A2-95D6-DB134F269A38}" srcOrd="0" destOrd="0" presId="urn:microsoft.com/office/officeart/2009/3/layout/OpposingIdeas"/>
    <dgm:cxn modelId="{B07F736C-3C30-499C-BD33-FC8AF125D801}" type="presParOf" srcId="{79640964-98A4-4E0F-816B-462DA23773CE}" destId="{DAD5E14F-C597-4C18-93A8-9C36385F0FB7}" srcOrd="1" destOrd="0" presId="urn:microsoft.com/office/officeart/2009/3/layout/OpposingIdeas"/>
    <dgm:cxn modelId="{F7E319DF-A0C4-4660-AA46-7AAC57EC04C2}" type="presParOf" srcId="{79640964-98A4-4E0F-816B-462DA23773CE}" destId="{1C03DD74-9AA6-4858-938B-26C2BF69DC2E}" srcOrd="2" destOrd="0" presId="urn:microsoft.com/office/officeart/2009/3/layout/OpposingIdeas"/>
    <dgm:cxn modelId="{FA1B5CF3-0F8C-4C87-9330-69826610E171}" type="presParOf" srcId="{79640964-98A4-4E0F-816B-462DA23773CE}" destId="{EC9C7925-2901-4B74-8E81-A9190E3156FE}" srcOrd="3" destOrd="0" presId="urn:microsoft.com/office/officeart/2009/3/layout/OpposingIdeas"/>
    <dgm:cxn modelId="{14EC1E05-060C-49E8-9DEE-D44836A41B29}" type="presParOf" srcId="{79640964-98A4-4E0F-816B-462DA23773CE}" destId="{E71E48A6-8738-4074-BE22-1B7BDAF2F557}" srcOrd="4" destOrd="0" presId="urn:microsoft.com/office/officeart/2009/3/layout/OpposingIdeas"/>
    <dgm:cxn modelId="{1B640460-DF62-4C4A-8F8D-14EDEF869F54}" type="presParOf" srcId="{79640964-98A4-4E0F-816B-462DA23773CE}" destId="{428D8857-539B-412C-B7ED-A1D58B1DB2E2}" srcOrd="5" destOrd="0" presId="urn:microsoft.com/office/officeart/2009/3/layout/OpposingIdeas"/>
    <dgm:cxn modelId="{8745CDF8-F9D6-4011-9DC1-6FEEFB6F7EE8}" type="presParOf" srcId="{79640964-98A4-4E0F-816B-462DA23773CE}" destId="{AE82C114-19EB-4804-B62D-D196336C3084}" srcOrd="6" destOrd="0" presId="urn:microsoft.com/office/officeart/2009/3/layout/OpposingIdeas"/>
    <dgm:cxn modelId="{E450EC86-FED7-4A94-9798-BCD6BC0ECE76}" type="presParOf" srcId="{79640964-98A4-4E0F-816B-462DA23773CE}" destId="{F2ABA9FA-1BB5-4E4F-9840-17F76674F420}"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C0C8DC-BF43-4193-8D4B-058D8227C6D8}" type="doc">
      <dgm:prSet loTypeId="urn:microsoft.com/office/officeart/2005/8/layout/process5" loCatId="process" qsTypeId="urn:microsoft.com/office/officeart/2005/8/quickstyle/simple4" qsCatId="simple" csTypeId="urn:microsoft.com/office/officeart/2005/8/colors/accent1_1" csCatId="accent1" phldr="1"/>
      <dgm:spPr/>
      <dgm:t>
        <a:bodyPr/>
        <a:lstStyle/>
        <a:p>
          <a:endParaRPr lang="en-US"/>
        </a:p>
      </dgm:t>
    </dgm:pt>
    <dgm:pt modelId="{E2B41F5F-9CD3-48BF-AF2E-0134C4E53514}">
      <dgm:prSet phldrT="[Text]" custT="1"/>
      <dgm:spPr/>
      <dgm:t>
        <a:bodyPr/>
        <a:lstStyle/>
        <a:p>
          <a:r>
            <a:rPr lang="en-US" sz="1800" smtClean="0">
              <a:latin typeface="Times New Roman" panose="02020603050405020304" pitchFamily="18" charset="0"/>
              <a:cs typeface="Times New Roman" panose="02020603050405020304" pitchFamily="18" charset="0"/>
            </a:rPr>
            <a:t>Hoàn thiện, bổ sung đường lối chung và đường lối KT, xây dựng và phát triển đất nước.</a:t>
          </a:r>
          <a:endParaRPr lang="en-US" sz="1800">
            <a:latin typeface="Times New Roman" panose="02020603050405020304" pitchFamily="18" charset="0"/>
            <a:cs typeface="Times New Roman" panose="02020603050405020304" pitchFamily="18" charset="0"/>
          </a:endParaRPr>
        </a:p>
      </dgm:t>
    </dgm:pt>
    <dgm:pt modelId="{8740CE02-8546-46D9-91AA-214D28FE4BC7}" type="parTrans" cxnId="{877E0709-E021-4BFA-A38B-8AA8DC67FCE1}">
      <dgm:prSet/>
      <dgm:spPr/>
      <dgm:t>
        <a:bodyPr/>
        <a:lstStyle/>
        <a:p>
          <a:endParaRPr lang="en-US" sz="1800">
            <a:latin typeface="Times New Roman" panose="02020603050405020304" pitchFamily="18" charset="0"/>
            <a:cs typeface="Times New Roman" panose="02020603050405020304" pitchFamily="18" charset="0"/>
          </a:endParaRPr>
        </a:p>
      </dgm:t>
    </dgm:pt>
    <dgm:pt modelId="{09754C44-A97C-48EF-B4C5-4B23B2EC5E2A}" type="sibTrans" cxnId="{877E0709-E021-4BFA-A38B-8AA8DC67FCE1}">
      <dgm:prSet custT="1"/>
      <dgm:spPr/>
      <dgm:t>
        <a:bodyPr/>
        <a:lstStyle/>
        <a:p>
          <a:endParaRPr lang="en-US" sz="1800">
            <a:latin typeface="Times New Roman" panose="02020603050405020304" pitchFamily="18" charset="0"/>
            <a:cs typeface="Times New Roman" panose="02020603050405020304" pitchFamily="18" charset="0"/>
          </a:endParaRPr>
        </a:p>
      </dgm:t>
    </dgm:pt>
    <dgm:pt modelId="{41FDB23A-978A-4385-9213-1D89FC262BC2}">
      <dgm:prSet phldrT="[Text]" custT="1"/>
      <dgm:spPr/>
      <dgm:t>
        <a:bodyPr/>
        <a:lstStyle/>
        <a:p>
          <a:r>
            <a:rPr lang="en-AU" sz="1800" smtClean="0">
              <a:latin typeface="Times New Roman" panose="02020603050405020304" pitchFamily="18" charset="0"/>
              <a:cs typeface="Times New Roman" panose="02020603050405020304" pitchFamily="18" charset="0"/>
            </a:rPr>
            <a:t>Đ</a:t>
          </a:r>
          <a:r>
            <a:rPr lang="vi-VN" sz="1800" smtClean="0">
              <a:latin typeface="Times New Roman" panose="02020603050405020304" pitchFamily="18" charset="0"/>
              <a:cs typeface="Times New Roman" panose="02020603050405020304" pitchFamily="18" charset="0"/>
            </a:rPr>
            <a:t>ẩy mạnh công nghiệp hóa, hiện đại hóa đất </a:t>
          </a:r>
          <a:r>
            <a:rPr lang="vi-VN" sz="1800" u="none" smtClean="0">
              <a:latin typeface="Times New Roman" panose="02020603050405020304" pitchFamily="18" charset="0"/>
              <a:cs typeface="Times New Roman" panose="02020603050405020304" pitchFamily="18" charset="0"/>
            </a:rPr>
            <a:t>nước</a:t>
          </a:r>
          <a:endParaRPr lang="en-US" sz="1800">
            <a:latin typeface="Times New Roman" panose="02020603050405020304" pitchFamily="18" charset="0"/>
            <a:cs typeface="Times New Roman" panose="02020603050405020304" pitchFamily="18" charset="0"/>
          </a:endParaRPr>
        </a:p>
      </dgm:t>
    </dgm:pt>
    <dgm:pt modelId="{A2452932-157C-4750-80CE-42CA4F3E8363}" type="parTrans" cxnId="{B1EE68CD-94BC-44AA-B624-F15AAEE84195}">
      <dgm:prSet/>
      <dgm:spPr/>
      <dgm:t>
        <a:bodyPr/>
        <a:lstStyle/>
        <a:p>
          <a:endParaRPr lang="en-US" sz="1800">
            <a:latin typeface="Times New Roman" panose="02020603050405020304" pitchFamily="18" charset="0"/>
            <a:cs typeface="Times New Roman" panose="02020603050405020304" pitchFamily="18" charset="0"/>
          </a:endParaRPr>
        </a:p>
      </dgm:t>
    </dgm:pt>
    <dgm:pt modelId="{4FD01D18-5DA2-4C09-B22E-B9AB81C68A90}" type="sibTrans" cxnId="{B1EE68CD-94BC-44AA-B624-F15AAEE84195}">
      <dgm:prSet custT="1"/>
      <dgm:spPr/>
      <dgm:t>
        <a:bodyPr/>
        <a:lstStyle/>
        <a:p>
          <a:endParaRPr lang="en-US" sz="1800">
            <a:latin typeface="Times New Roman" panose="02020603050405020304" pitchFamily="18" charset="0"/>
            <a:cs typeface="Times New Roman" panose="02020603050405020304" pitchFamily="18" charset="0"/>
          </a:endParaRPr>
        </a:p>
      </dgm:t>
    </dgm:pt>
    <dgm:pt modelId="{63F3B51A-9B24-4DC2-A0E3-8669708C981F}">
      <dgm:prSet phldrT="[Text]" custT="1"/>
      <dgm:spPr/>
      <dgm:t>
        <a:bodyPr/>
        <a:lstStyle/>
        <a:p>
          <a:r>
            <a:rPr lang="en-AU" sz="1800" smtClean="0">
              <a:latin typeface="Times New Roman" panose="02020603050405020304" pitchFamily="18" charset="0"/>
              <a:cs typeface="Times New Roman" panose="02020603050405020304" pitchFamily="18" charset="0"/>
            </a:rPr>
            <a:t>Đ</a:t>
          </a:r>
          <a:r>
            <a:rPr lang="vi-VN" sz="1800" smtClean="0">
              <a:latin typeface="Times New Roman" panose="02020603050405020304" pitchFamily="18" charset="0"/>
              <a:cs typeface="Times New Roman" panose="02020603050405020304" pitchFamily="18" charset="0"/>
            </a:rPr>
            <a:t>ẩy mạnh quan hệ kinh tế đối ngoại và chủ động hội nhập </a:t>
          </a:r>
          <a:r>
            <a:rPr lang="en-AU" sz="1800" smtClean="0">
              <a:latin typeface="Times New Roman" panose="02020603050405020304" pitchFamily="18" charset="0"/>
              <a:cs typeface="Times New Roman" panose="02020603050405020304" pitchFamily="18" charset="0"/>
            </a:rPr>
            <a:t>kin</a:t>
          </a:r>
          <a:r>
            <a:rPr lang="vi-VN" sz="1800" smtClean="0">
              <a:latin typeface="Times New Roman" panose="02020603050405020304" pitchFamily="18" charset="0"/>
              <a:cs typeface="Times New Roman" panose="02020603050405020304" pitchFamily="18" charset="0"/>
            </a:rPr>
            <a:t>h tế quốc tế</a:t>
          </a:r>
          <a:endParaRPr lang="en-US" sz="1800">
            <a:latin typeface="Times New Roman" panose="02020603050405020304" pitchFamily="18" charset="0"/>
            <a:cs typeface="Times New Roman" panose="02020603050405020304" pitchFamily="18" charset="0"/>
          </a:endParaRPr>
        </a:p>
      </dgm:t>
    </dgm:pt>
    <dgm:pt modelId="{747318C7-030E-4302-9DCE-2E96A9E2E2F8}" type="parTrans" cxnId="{DD2A1B10-B7B0-43B1-AB5C-51B428187FC0}">
      <dgm:prSet/>
      <dgm:spPr/>
      <dgm:t>
        <a:bodyPr/>
        <a:lstStyle/>
        <a:p>
          <a:endParaRPr lang="en-US" sz="1800">
            <a:latin typeface="Times New Roman" panose="02020603050405020304" pitchFamily="18" charset="0"/>
            <a:cs typeface="Times New Roman" panose="02020603050405020304" pitchFamily="18" charset="0"/>
          </a:endParaRPr>
        </a:p>
      </dgm:t>
    </dgm:pt>
    <dgm:pt modelId="{3473086B-A7B9-4662-8750-5422EEA4D8F4}" type="sibTrans" cxnId="{DD2A1B10-B7B0-43B1-AB5C-51B428187FC0}">
      <dgm:prSet custT="1"/>
      <dgm:spPr/>
      <dgm:t>
        <a:bodyPr/>
        <a:lstStyle/>
        <a:p>
          <a:endParaRPr lang="en-US" sz="1800">
            <a:latin typeface="Times New Roman" panose="02020603050405020304" pitchFamily="18" charset="0"/>
            <a:cs typeface="Times New Roman" panose="02020603050405020304" pitchFamily="18" charset="0"/>
          </a:endParaRPr>
        </a:p>
      </dgm:t>
    </dgm:pt>
    <dgm:pt modelId="{C1078A8A-D293-48E1-903A-4660CE3FA4D5}">
      <dgm:prSet phldrT="[Text]" custT="1"/>
      <dgm:spPr/>
      <dgm:t>
        <a:bodyPr/>
        <a:lstStyle/>
        <a:p>
          <a:r>
            <a:rPr lang="en-AU" sz="1800" smtClean="0">
              <a:latin typeface="Times New Roman" panose="02020603050405020304" pitchFamily="18" charset="0"/>
              <a:cs typeface="Times New Roman" panose="02020603050405020304" pitchFamily="18" charset="0"/>
            </a:rPr>
            <a:t>T</a:t>
          </a:r>
          <a:r>
            <a:rPr lang="vi-VN" sz="1800" smtClean="0">
              <a:latin typeface="Times New Roman" panose="02020603050405020304" pitchFamily="18" charset="0"/>
              <a:cs typeface="Times New Roman" panose="02020603050405020304" pitchFamily="18" charset="0"/>
            </a:rPr>
            <a:t>ăng cường năng lực cạnh tranh của nền kinh tế </a:t>
          </a:r>
          <a:endParaRPr lang="en-US" sz="1800">
            <a:latin typeface="Times New Roman" panose="02020603050405020304" pitchFamily="18" charset="0"/>
            <a:cs typeface="Times New Roman" panose="02020603050405020304" pitchFamily="18" charset="0"/>
          </a:endParaRPr>
        </a:p>
      </dgm:t>
    </dgm:pt>
    <dgm:pt modelId="{D2306274-8BFE-4F8D-9659-574F79AB3F06}" type="parTrans" cxnId="{4DD82F20-BFDB-434F-BFA4-07FEE5D17263}">
      <dgm:prSet/>
      <dgm:spPr/>
      <dgm:t>
        <a:bodyPr/>
        <a:lstStyle/>
        <a:p>
          <a:endParaRPr lang="en-US" sz="1800">
            <a:latin typeface="Times New Roman" panose="02020603050405020304" pitchFamily="18" charset="0"/>
            <a:cs typeface="Times New Roman" panose="02020603050405020304" pitchFamily="18" charset="0"/>
          </a:endParaRPr>
        </a:p>
      </dgm:t>
    </dgm:pt>
    <dgm:pt modelId="{8A57FA87-5E7D-4BBB-A348-C5785FBEBFAE}" type="sibTrans" cxnId="{4DD82F20-BFDB-434F-BFA4-07FEE5D17263}">
      <dgm:prSet custT="1"/>
      <dgm:spPr/>
      <dgm:t>
        <a:bodyPr/>
        <a:lstStyle/>
        <a:p>
          <a:endParaRPr lang="en-US" sz="1800">
            <a:latin typeface="Times New Roman" panose="02020603050405020304" pitchFamily="18" charset="0"/>
            <a:cs typeface="Times New Roman" panose="02020603050405020304" pitchFamily="18" charset="0"/>
          </a:endParaRPr>
        </a:p>
      </dgm:t>
    </dgm:pt>
    <dgm:pt modelId="{6E211F08-2852-4D35-AE9E-42F2DE52E5D7}">
      <dgm:prSet phldrT="[Text]" custT="1"/>
      <dgm:spPr/>
      <dgm:t>
        <a:bodyPr/>
        <a:lstStyle/>
        <a:p>
          <a:r>
            <a:rPr lang="en-AU" sz="1800" smtClean="0">
              <a:latin typeface="Times New Roman" panose="02020603050405020304" pitchFamily="18" charset="0"/>
              <a:cs typeface="Times New Roman" panose="02020603050405020304" pitchFamily="18" charset="0"/>
            </a:rPr>
            <a:t>K</a:t>
          </a:r>
          <a:r>
            <a:rPr lang="vi-VN" sz="1800" smtClean="0">
              <a:latin typeface="Times New Roman" panose="02020603050405020304" pitchFamily="18" charset="0"/>
              <a:cs typeface="Times New Roman" panose="02020603050405020304" pitchFamily="18" charset="0"/>
            </a:rPr>
            <a:t>ết hợp chặt chẽ </a:t>
          </a:r>
          <a:r>
            <a:rPr lang="en-AU" sz="1800" smtClean="0">
              <a:latin typeface="Times New Roman" panose="02020603050405020304" pitchFamily="18" charset="0"/>
              <a:cs typeface="Times New Roman" panose="02020603050405020304" pitchFamily="18" charset="0"/>
            </a:rPr>
            <a:t>KT</a:t>
          </a:r>
          <a:r>
            <a:rPr lang="vi-VN" sz="1800" smtClean="0">
              <a:latin typeface="Times New Roman" panose="02020603050405020304" pitchFamily="18" charset="0"/>
              <a:cs typeface="Times New Roman" panose="02020603050405020304" pitchFamily="18" charset="0"/>
            </a:rPr>
            <a:t> v</a:t>
          </a:r>
          <a:r>
            <a:rPr lang="en-AU" sz="1800" smtClean="0">
              <a:latin typeface="Times New Roman" panose="02020603050405020304" pitchFamily="18" charset="0"/>
              <a:cs typeface="Times New Roman" panose="02020603050405020304" pitchFamily="18" charset="0"/>
            </a:rPr>
            <a:t>ớ</a:t>
          </a:r>
          <a:r>
            <a:rPr lang="vi-VN" sz="1800" smtClean="0">
              <a:latin typeface="Times New Roman" panose="02020603050405020304" pitchFamily="18" charset="0"/>
              <a:cs typeface="Times New Roman" panose="02020603050405020304" pitchFamily="18" charset="0"/>
            </a:rPr>
            <a:t>i </a:t>
          </a:r>
          <a:r>
            <a:rPr lang="en-AU" sz="1800" smtClean="0">
              <a:latin typeface="Times New Roman" panose="02020603050405020304" pitchFamily="18" charset="0"/>
              <a:cs typeface="Times New Roman" panose="02020603050405020304" pitchFamily="18" charset="0"/>
            </a:rPr>
            <a:t>QP</a:t>
          </a:r>
          <a:r>
            <a:rPr lang="vi-VN" sz="1800" smtClean="0">
              <a:latin typeface="Times New Roman" panose="02020603050405020304" pitchFamily="18" charset="0"/>
              <a:cs typeface="Times New Roman" panose="02020603050405020304" pitchFamily="18" charset="0"/>
            </a:rPr>
            <a:t>, </a:t>
          </a:r>
          <a:r>
            <a:rPr lang="en-AU" sz="1800" smtClean="0">
              <a:latin typeface="Times New Roman" panose="02020603050405020304" pitchFamily="18" charset="0"/>
              <a:cs typeface="Times New Roman" panose="02020603050405020304" pitchFamily="18" charset="0"/>
            </a:rPr>
            <a:t>AN </a:t>
          </a:r>
          <a:r>
            <a:rPr lang="vi-VN" sz="1800" smtClean="0">
              <a:latin typeface="Times New Roman" panose="02020603050405020304" pitchFamily="18" charset="0"/>
              <a:cs typeface="Times New Roman" panose="02020603050405020304" pitchFamily="18" charset="0"/>
            </a:rPr>
            <a:t>và đối ngoại trong hội nhập quốc tế. </a:t>
          </a:r>
          <a:endParaRPr lang="en-US" sz="1800">
            <a:latin typeface="Times New Roman" panose="02020603050405020304" pitchFamily="18" charset="0"/>
            <a:cs typeface="Times New Roman" panose="02020603050405020304" pitchFamily="18" charset="0"/>
          </a:endParaRPr>
        </a:p>
      </dgm:t>
    </dgm:pt>
    <dgm:pt modelId="{8A30B126-71D0-4A04-8465-B05BC78F3BB2}" type="parTrans" cxnId="{25251876-481F-4559-ACFB-B6FC9D680F54}">
      <dgm:prSet/>
      <dgm:spPr/>
      <dgm:t>
        <a:bodyPr/>
        <a:lstStyle/>
        <a:p>
          <a:endParaRPr lang="en-US" sz="1800">
            <a:latin typeface="Times New Roman" panose="02020603050405020304" pitchFamily="18" charset="0"/>
            <a:cs typeface="Times New Roman" panose="02020603050405020304" pitchFamily="18" charset="0"/>
          </a:endParaRPr>
        </a:p>
      </dgm:t>
    </dgm:pt>
    <dgm:pt modelId="{AF6285C6-33D5-48F9-89C3-7F130E91C7E5}" type="sibTrans" cxnId="{25251876-481F-4559-ACFB-B6FC9D680F54}">
      <dgm:prSet/>
      <dgm:spPr/>
      <dgm:t>
        <a:bodyPr/>
        <a:lstStyle/>
        <a:p>
          <a:endParaRPr lang="en-US" sz="1800">
            <a:latin typeface="Times New Roman" panose="02020603050405020304" pitchFamily="18" charset="0"/>
            <a:cs typeface="Times New Roman" panose="02020603050405020304" pitchFamily="18" charset="0"/>
          </a:endParaRPr>
        </a:p>
      </dgm:t>
    </dgm:pt>
    <dgm:pt modelId="{517104A8-E837-471D-B56B-D24B721D0913}" type="pres">
      <dgm:prSet presAssocID="{40C0C8DC-BF43-4193-8D4B-058D8227C6D8}" presName="diagram" presStyleCnt="0">
        <dgm:presLayoutVars>
          <dgm:dir/>
          <dgm:resizeHandles val="exact"/>
        </dgm:presLayoutVars>
      </dgm:prSet>
      <dgm:spPr/>
      <dgm:t>
        <a:bodyPr/>
        <a:lstStyle/>
        <a:p>
          <a:endParaRPr lang="en-US"/>
        </a:p>
      </dgm:t>
    </dgm:pt>
    <dgm:pt modelId="{6669DF31-2298-4A6F-A2E0-CCA169E863D1}" type="pres">
      <dgm:prSet presAssocID="{E2B41F5F-9CD3-48BF-AF2E-0134C4E53514}" presName="node" presStyleLbl="node1" presStyleIdx="0" presStyleCnt="5">
        <dgm:presLayoutVars>
          <dgm:bulletEnabled val="1"/>
        </dgm:presLayoutVars>
      </dgm:prSet>
      <dgm:spPr/>
      <dgm:t>
        <a:bodyPr/>
        <a:lstStyle/>
        <a:p>
          <a:endParaRPr lang="en-US"/>
        </a:p>
      </dgm:t>
    </dgm:pt>
    <dgm:pt modelId="{210D5717-7DBC-4E28-9F07-1F56BDA28760}" type="pres">
      <dgm:prSet presAssocID="{09754C44-A97C-48EF-B4C5-4B23B2EC5E2A}" presName="sibTrans" presStyleLbl="sibTrans2D1" presStyleIdx="0" presStyleCnt="4"/>
      <dgm:spPr/>
      <dgm:t>
        <a:bodyPr/>
        <a:lstStyle/>
        <a:p>
          <a:endParaRPr lang="en-US"/>
        </a:p>
      </dgm:t>
    </dgm:pt>
    <dgm:pt modelId="{2B1DA83E-3040-455F-A637-C8A763475E17}" type="pres">
      <dgm:prSet presAssocID="{09754C44-A97C-48EF-B4C5-4B23B2EC5E2A}" presName="connectorText" presStyleLbl="sibTrans2D1" presStyleIdx="0" presStyleCnt="4"/>
      <dgm:spPr/>
      <dgm:t>
        <a:bodyPr/>
        <a:lstStyle/>
        <a:p>
          <a:endParaRPr lang="en-US"/>
        </a:p>
      </dgm:t>
    </dgm:pt>
    <dgm:pt modelId="{6DFECA41-027A-4D44-B613-CBFCC71D9D3E}" type="pres">
      <dgm:prSet presAssocID="{41FDB23A-978A-4385-9213-1D89FC262BC2}" presName="node" presStyleLbl="node1" presStyleIdx="1" presStyleCnt="5">
        <dgm:presLayoutVars>
          <dgm:bulletEnabled val="1"/>
        </dgm:presLayoutVars>
      </dgm:prSet>
      <dgm:spPr/>
      <dgm:t>
        <a:bodyPr/>
        <a:lstStyle/>
        <a:p>
          <a:endParaRPr lang="en-US"/>
        </a:p>
      </dgm:t>
    </dgm:pt>
    <dgm:pt modelId="{167C1713-5124-4035-93FF-8462ED23F528}" type="pres">
      <dgm:prSet presAssocID="{4FD01D18-5DA2-4C09-B22E-B9AB81C68A90}" presName="sibTrans" presStyleLbl="sibTrans2D1" presStyleIdx="1" presStyleCnt="4"/>
      <dgm:spPr/>
      <dgm:t>
        <a:bodyPr/>
        <a:lstStyle/>
        <a:p>
          <a:endParaRPr lang="en-US"/>
        </a:p>
      </dgm:t>
    </dgm:pt>
    <dgm:pt modelId="{7AE39C45-4A16-4B21-A30F-F4832B86E7A6}" type="pres">
      <dgm:prSet presAssocID="{4FD01D18-5DA2-4C09-B22E-B9AB81C68A90}" presName="connectorText" presStyleLbl="sibTrans2D1" presStyleIdx="1" presStyleCnt="4"/>
      <dgm:spPr/>
      <dgm:t>
        <a:bodyPr/>
        <a:lstStyle/>
        <a:p>
          <a:endParaRPr lang="en-US"/>
        </a:p>
      </dgm:t>
    </dgm:pt>
    <dgm:pt modelId="{FD49E2E5-C61F-4056-B9CD-ECC63392A99F}" type="pres">
      <dgm:prSet presAssocID="{63F3B51A-9B24-4DC2-A0E3-8669708C981F}" presName="node" presStyleLbl="node1" presStyleIdx="2" presStyleCnt="5">
        <dgm:presLayoutVars>
          <dgm:bulletEnabled val="1"/>
        </dgm:presLayoutVars>
      </dgm:prSet>
      <dgm:spPr/>
      <dgm:t>
        <a:bodyPr/>
        <a:lstStyle/>
        <a:p>
          <a:endParaRPr lang="en-US"/>
        </a:p>
      </dgm:t>
    </dgm:pt>
    <dgm:pt modelId="{F88FBE89-30DD-4449-9D8D-B4CCB8F07290}" type="pres">
      <dgm:prSet presAssocID="{3473086B-A7B9-4662-8750-5422EEA4D8F4}" presName="sibTrans" presStyleLbl="sibTrans2D1" presStyleIdx="2" presStyleCnt="4"/>
      <dgm:spPr/>
      <dgm:t>
        <a:bodyPr/>
        <a:lstStyle/>
        <a:p>
          <a:endParaRPr lang="en-US"/>
        </a:p>
      </dgm:t>
    </dgm:pt>
    <dgm:pt modelId="{47573ABC-9452-40C7-B10B-61E5AF2A8AB3}" type="pres">
      <dgm:prSet presAssocID="{3473086B-A7B9-4662-8750-5422EEA4D8F4}" presName="connectorText" presStyleLbl="sibTrans2D1" presStyleIdx="2" presStyleCnt="4"/>
      <dgm:spPr/>
      <dgm:t>
        <a:bodyPr/>
        <a:lstStyle/>
        <a:p>
          <a:endParaRPr lang="en-US"/>
        </a:p>
      </dgm:t>
    </dgm:pt>
    <dgm:pt modelId="{5B342CC5-35C2-458B-9423-76098368ADAC}" type="pres">
      <dgm:prSet presAssocID="{C1078A8A-D293-48E1-903A-4660CE3FA4D5}" presName="node" presStyleLbl="node1" presStyleIdx="3" presStyleCnt="5">
        <dgm:presLayoutVars>
          <dgm:bulletEnabled val="1"/>
        </dgm:presLayoutVars>
      </dgm:prSet>
      <dgm:spPr/>
      <dgm:t>
        <a:bodyPr/>
        <a:lstStyle/>
        <a:p>
          <a:endParaRPr lang="en-US"/>
        </a:p>
      </dgm:t>
    </dgm:pt>
    <dgm:pt modelId="{234BE5C7-FD0F-4957-9C34-3E85EBE54FF4}" type="pres">
      <dgm:prSet presAssocID="{8A57FA87-5E7D-4BBB-A348-C5785FBEBFAE}" presName="sibTrans" presStyleLbl="sibTrans2D1" presStyleIdx="3" presStyleCnt="4"/>
      <dgm:spPr/>
      <dgm:t>
        <a:bodyPr/>
        <a:lstStyle/>
        <a:p>
          <a:endParaRPr lang="en-US"/>
        </a:p>
      </dgm:t>
    </dgm:pt>
    <dgm:pt modelId="{8F4F08E9-72E9-4A4A-A02C-6DC294CDEF6F}" type="pres">
      <dgm:prSet presAssocID="{8A57FA87-5E7D-4BBB-A348-C5785FBEBFAE}" presName="connectorText" presStyleLbl="sibTrans2D1" presStyleIdx="3" presStyleCnt="4"/>
      <dgm:spPr/>
      <dgm:t>
        <a:bodyPr/>
        <a:lstStyle/>
        <a:p>
          <a:endParaRPr lang="en-US"/>
        </a:p>
      </dgm:t>
    </dgm:pt>
    <dgm:pt modelId="{6248F39C-C3C1-48C1-91E6-0E8C8C147709}" type="pres">
      <dgm:prSet presAssocID="{6E211F08-2852-4D35-AE9E-42F2DE52E5D7}" presName="node" presStyleLbl="node1" presStyleIdx="4" presStyleCnt="5">
        <dgm:presLayoutVars>
          <dgm:bulletEnabled val="1"/>
        </dgm:presLayoutVars>
      </dgm:prSet>
      <dgm:spPr/>
      <dgm:t>
        <a:bodyPr/>
        <a:lstStyle/>
        <a:p>
          <a:endParaRPr lang="en-US"/>
        </a:p>
      </dgm:t>
    </dgm:pt>
  </dgm:ptLst>
  <dgm:cxnLst>
    <dgm:cxn modelId="{A09D486E-34A8-4014-A99F-18D61EF57BE6}" type="presOf" srcId="{3473086B-A7B9-4662-8750-5422EEA4D8F4}" destId="{F88FBE89-30DD-4449-9D8D-B4CCB8F07290}" srcOrd="0" destOrd="0" presId="urn:microsoft.com/office/officeart/2005/8/layout/process5"/>
    <dgm:cxn modelId="{B386A169-025C-4768-8FA3-F3CC11478BA8}" type="presOf" srcId="{8A57FA87-5E7D-4BBB-A348-C5785FBEBFAE}" destId="{8F4F08E9-72E9-4A4A-A02C-6DC294CDEF6F}" srcOrd="1" destOrd="0" presId="urn:microsoft.com/office/officeart/2005/8/layout/process5"/>
    <dgm:cxn modelId="{B1EE68CD-94BC-44AA-B624-F15AAEE84195}" srcId="{40C0C8DC-BF43-4193-8D4B-058D8227C6D8}" destId="{41FDB23A-978A-4385-9213-1D89FC262BC2}" srcOrd="1" destOrd="0" parTransId="{A2452932-157C-4750-80CE-42CA4F3E8363}" sibTransId="{4FD01D18-5DA2-4C09-B22E-B9AB81C68A90}"/>
    <dgm:cxn modelId="{89F50A38-9961-42F1-8869-9BCFF2E5F4C3}" type="presOf" srcId="{41FDB23A-978A-4385-9213-1D89FC262BC2}" destId="{6DFECA41-027A-4D44-B613-CBFCC71D9D3E}" srcOrd="0" destOrd="0" presId="urn:microsoft.com/office/officeart/2005/8/layout/process5"/>
    <dgm:cxn modelId="{ED6F9E36-D48F-42A5-942E-55243F446217}" type="presOf" srcId="{3473086B-A7B9-4662-8750-5422EEA4D8F4}" destId="{47573ABC-9452-40C7-B10B-61E5AF2A8AB3}" srcOrd="1" destOrd="0" presId="urn:microsoft.com/office/officeart/2005/8/layout/process5"/>
    <dgm:cxn modelId="{9E6A9B52-6CFB-4A07-9E3E-A9D01F3CB54E}" type="presOf" srcId="{E2B41F5F-9CD3-48BF-AF2E-0134C4E53514}" destId="{6669DF31-2298-4A6F-A2E0-CCA169E863D1}" srcOrd="0" destOrd="0" presId="urn:microsoft.com/office/officeart/2005/8/layout/process5"/>
    <dgm:cxn modelId="{25251876-481F-4559-ACFB-B6FC9D680F54}" srcId="{40C0C8DC-BF43-4193-8D4B-058D8227C6D8}" destId="{6E211F08-2852-4D35-AE9E-42F2DE52E5D7}" srcOrd="4" destOrd="0" parTransId="{8A30B126-71D0-4A04-8465-B05BC78F3BB2}" sibTransId="{AF6285C6-33D5-48F9-89C3-7F130E91C7E5}"/>
    <dgm:cxn modelId="{EDAE2F38-AB1A-4038-BAA0-DADB9745C6C5}" type="presOf" srcId="{63F3B51A-9B24-4DC2-A0E3-8669708C981F}" destId="{FD49E2E5-C61F-4056-B9CD-ECC63392A99F}" srcOrd="0" destOrd="0" presId="urn:microsoft.com/office/officeart/2005/8/layout/process5"/>
    <dgm:cxn modelId="{13EF45CC-CF0B-4476-B594-BFE4703DDB24}" type="presOf" srcId="{4FD01D18-5DA2-4C09-B22E-B9AB81C68A90}" destId="{7AE39C45-4A16-4B21-A30F-F4832B86E7A6}" srcOrd="1" destOrd="0" presId="urn:microsoft.com/office/officeart/2005/8/layout/process5"/>
    <dgm:cxn modelId="{FFAC82A1-D971-4118-A539-767E3A248D45}" type="presOf" srcId="{8A57FA87-5E7D-4BBB-A348-C5785FBEBFAE}" destId="{234BE5C7-FD0F-4957-9C34-3E85EBE54FF4}" srcOrd="0" destOrd="0" presId="urn:microsoft.com/office/officeart/2005/8/layout/process5"/>
    <dgm:cxn modelId="{4DD82F20-BFDB-434F-BFA4-07FEE5D17263}" srcId="{40C0C8DC-BF43-4193-8D4B-058D8227C6D8}" destId="{C1078A8A-D293-48E1-903A-4660CE3FA4D5}" srcOrd="3" destOrd="0" parTransId="{D2306274-8BFE-4F8D-9659-574F79AB3F06}" sibTransId="{8A57FA87-5E7D-4BBB-A348-C5785FBEBFAE}"/>
    <dgm:cxn modelId="{5846349E-9338-4D35-9DCC-B929F867C7CE}" type="presOf" srcId="{40C0C8DC-BF43-4193-8D4B-058D8227C6D8}" destId="{517104A8-E837-471D-B56B-D24B721D0913}" srcOrd="0" destOrd="0" presId="urn:microsoft.com/office/officeart/2005/8/layout/process5"/>
    <dgm:cxn modelId="{15B1F994-0D92-443F-B584-6E8263C6C7D8}" type="presOf" srcId="{4FD01D18-5DA2-4C09-B22E-B9AB81C68A90}" destId="{167C1713-5124-4035-93FF-8462ED23F528}" srcOrd="0" destOrd="0" presId="urn:microsoft.com/office/officeart/2005/8/layout/process5"/>
    <dgm:cxn modelId="{877E0709-E021-4BFA-A38B-8AA8DC67FCE1}" srcId="{40C0C8DC-BF43-4193-8D4B-058D8227C6D8}" destId="{E2B41F5F-9CD3-48BF-AF2E-0134C4E53514}" srcOrd="0" destOrd="0" parTransId="{8740CE02-8546-46D9-91AA-214D28FE4BC7}" sibTransId="{09754C44-A97C-48EF-B4C5-4B23B2EC5E2A}"/>
    <dgm:cxn modelId="{22F28CA5-BDBE-4AE9-A1D3-5A0120A8C8F0}" type="presOf" srcId="{09754C44-A97C-48EF-B4C5-4B23B2EC5E2A}" destId="{210D5717-7DBC-4E28-9F07-1F56BDA28760}" srcOrd="0" destOrd="0" presId="urn:microsoft.com/office/officeart/2005/8/layout/process5"/>
    <dgm:cxn modelId="{916B99A6-910A-4DA2-BA8C-2D858B5F4C5A}" type="presOf" srcId="{6E211F08-2852-4D35-AE9E-42F2DE52E5D7}" destId="{6248F39C-C3C1-48C1-91E6-0E8C8C147709}" srcOrd="0" destOrd="0" presId="urn:microsoft.com/office/officeart/2005/8/layout/process5"/>
    <dgm:cxn modelId="{D8A9E4A3-6CF2-4B2F-90DB-43007BD88D28}" type="presOf" srcId="{09754C44-A97C-48EF-B4C5-4B23B2EC5E2A}" destId="{2B1DA83E-3040-455F-A637-C8A763475E17}" srcOrd="1" destOrd="0" presId="urn:microsoft.com/office/officeart/2005/8/layout/process5"/>
    <dgm:cxn modelId="{AAE2A430-7D58-4E87-B1F1-AE10C067A409}" type="presOf" srcId="{C1078A8A-D293-48E1-903A-4660CE3FA4D5}" destId="{5B342CC5-35C2-458B-9423-76098368ADAC}" srcOrd="0" destOrd="0" presId="urn:microsoft.com/office/officeart/2005/8/layout/process5"/>
    <dgm:cxn modelId="{DD2A1B10-B7B0-43B1-AB5C-51B428187FC0}" srcId="{40C0C8DC-BF43-4193-8D4B-058D8227C6D8}" destId="{63F3B51A-9B24-4DC2-A0E3-8669708C981F}" srcOrd="2" destOrd="0" parTransId="{747318C7-030E-4302-9DCE-2E96A9E2E2F8}" sibTransId="{3473086B-A7B9-4662-8750-5422EEA4D8F4}"/>
    <dgm:cxn modelId="{DBC6488C-53AE-4532-8342-565553376BC5}" type="presParOf" srcId="{517104A8-E837-471D-B56B-D24B721D0913}" destId="{6669DF31-2298-4A6F-A2E0-CCA169E863D1}" srcOrd="0" destOrd="0" presId="urn:microsoft.com/office/officeart/2005/8/layout/process5"/>
    <dgm:cxn modelId="{FE9DF5E0-EACB-44C2-B285-434EE0497A2F}" type="presParOf" srcId="{517104A8-E837-471D-B56B-D24B721D0913}" destId="{210D5717-7DBC-4E28-9F07-1F56BDA28760}" srcOrd="1" destOrd="0" presId="urn:microsoft.com/office/officeart/2005/8/layout/process5"/>
    <dgm:cxn modelId="{458F7134-B6E5-4B82-B550-375117B5B693}" type="presParOf" srcId="{210D5717-7DBC-4E28-9F07-1F56BDA28760}" destId="{2B1DA83E-3040-455F-A637-C8A763475E17}" srcOrd="0" destOrd="0" presId="urn:microsoft.com/office/officeart/2005/8/layout/process5"/>
    <dgm:cxn modelId="{45E3E16D-D739-4956-AFC8-AB8566D4F04D}" type="presParOf" srcId="{517104A8-E837-471D-B56B-D24B721D0913}" destId="{6DFECA41-027A-4D44-B613-CBFCC71D9D3E}" srcOrd="2" destOrd="0" presId="urn:microsoft.com/office/officeart/2005/8/layout/process5"/>
    <dgm:cxn modelId="{D3ECE6D1-764A-4CBE-B2A9-68A724632F7F}" type="presParOf" srcId="{517104A8-E837-471D-B56B-D24B721D0913}" destId="{167C1713-5124-4035-93FF-8462ED23F528}" srcOrd="3" destOrd="0" presId="urn:microsoft.com/office/officeart/2005/8/layout/process5"/>
    <dgm:cxn modelId="{8FFECC9F-998A-431A-90A7-B24CA744C664}" type="presParOf" srcId="{167C1713-5124-4035-93FF-8462ED23F528}" destId="{7AE39C45-4A16-4B21-A30F-F4832B86E7A6}" srcOrd="0" destOrd="0" presId="urn:microsoft.com/office/officeart/2005/8/layout/process5"/>
    <dgm:cxn modelId="{650D8CF3-055E-4D78-8809-62224D59D81F}" type="presParOf" srcId="{517104A8-E837-471D-B56B-D24B721D0913}" destId="{FD49E2E5-C61F-4056-B9CD-ECC63392A99F}" srcOrd="4" destOrd="0" presId="urn:microsoft.com/office/officeart/2005/8/layout/process5"/>
    <dgm:cxn modelId="{0D4638CB-FBA3-42DB-A272-5BFAB9539ED7}" type="presParOf" srcId="{517104A8-E837-471D-B56B-D24B721D0913}" destId="{F88FBE89-30DD-4449-9D8D-B4CCB8F07290}" srcOrd="5" destOrd="0" presId="urn:microsoft.com/office/officeart/2005/8/layout/process5"/>
    <dgm:cxn modelId="{F08F153C-D44A-44B4-A113-47160BB5628D}" type="presParOf" srcId="{F88FBE89-30DD-4449-9D8D-B4CCB8F07290}" destId="{47573ABC-9452-40C7-B10B-61E5AF2A8AB3}" srcOrd="0" destOrd="0" presId="urn:microsoft.com/office/officeart/2005/8/layout/process5"/>
    <dgm:cxn modelId="{48B3A4C7-6345-43A5-9683-3DCD70EAFC8B}" type="presParOf" srcId="{517104A8-E837-471D-B56B-D24B721D0913}" destId="{5B342CC5-35C2-458B-9423-76098368ADAC}" srcOrd="6" destOrd="0" presId="urn:microsoft.com/office/officeart/2005/8/layout/process5"/>
    <dgm:cxn modelId="{84A8F05B-913C-40E4-8665-BA39C1D24E84}" type="presParOf" srcId="{517104A8-E837-471D-B56B-D24B721D0913}" destId="{234BE5C7-FD0F-4957-9C34-3E85EBE54FF4}" srcOrd="7" destOrd="0" presId="urn:microsoft.com/office/officeart/2005/8/layout/process5"/>
    <dgm:cxn modelId="{48442316-1448-4BE8-942C-0068D8420DF3}" type="presParOf" srcId="{234BE5C7-FD0F-4957-9C34-3E85EBE54FF4}" destId="{8F4F08E9-72E9-4A4A-A02C-6DC294CDEF6F}" srcOrd="0" destOrd="0" presId="urn:microsoft.com/office/officeart/2005/8/layout/process5"/>
    <dgm:cxn modelId="{95149943-A69D-41E1-BD3E-6421543D2E66}" type="presParOf" srcId="{517104A8-E837-471D-B56B-D24B721D0913}" destId="{6248F39C-C3C1-48C1-91E6-0E8C8C14770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A66145-DBD0-420F-9D0D-7F6356C64A6A}" type="doc">
      <dgm:prSet loTypeId="urn:microsoft.com/office/officeart/2005/8/layout/hList7" loCatId="process" qsTypeId="urn:microsoft.com/office/officeart/2005/8/quickstyle/simple4" qsCatId="simple" csTypeId="urn:microsoft.com/office/officeart/2005/8/colors/colorful4" csCatId="colorful" phldr="1"/>
      <dgm:spPr/>
    </dgm:pt>
    <dgm:pt modelId="{C0B216EB-E4D2-45A0-916E-4BBCDB8E10BD}">
      <dgm:prSet phldrT="[Text]"/>
      <dgm:spPr/>
      <dgm:t>
        <a:bodyPr/>
        <a:lstStyle/>
        <a:p>
          <a:pPr>
            <a:spcAft>
              <a:spcPts val="0"/>
            </a:spcAft>
          </a:pPr>
          <a:r>
            <a:rPr lang="en-AU" smtClean="0">
              <a:latin typeface="Times New Roman" panose="02020603050405020304" pitchFamily="18" charset="0"/>
              <a:cs typeface="Times New Roman" panose="02020603050405020304" pitchFamily="18" charset="0"/>
            </a:rPr>
            <a:t>Thúc đẩy </a:t>
          </a:r>
        </a:p>
        <a:p>
          <a:pPr>
            <a:spcAft>
              <a:spcPts val="0"/>
            </a:spcAft>
          </a:pPr>
          <a:r>
            <a:rPr lang="en-AU" smtClean="0">
              <a:latin typeface="Times New Roman" panose="02020603050405020304" pitchFamily="18" charset="0"/>
              <a:cs typeface="Times New Roman" panose="02020603050405020304" pitchFamily="18" charset="0"/>
            </a:rPr>
            <a:t>phát triển </a:t>
          </a:r>
        </a:p>
        <a:p>
          <a:pPr>
            <a:spcAft>
              <a:spcPts val="0"/>
            </a:spcAft>
          </a:pPr>
          <a:r>
            <a:rPr lang="en-AU" smtClean="0">
              <a:latin typeface="Times New Roman" panose="02020603050405020304" pitchFamily="18" charset="0"/>
              <a:cs typeface="Times New Roman" panose="02020603050405020304" pitchFamily="18" charset="0"/>
            </a:rPr>
            <a:t>lực lượng </a:t>
          </a:r>
        </a:p>
        <a:p>
          <a:pPr>
            <a:spcAft>
              <a:spcPts val="0"/>
            </a:spcAft>
          </a:pPr>
          <a:r>
            <a:rPr lang="en-AU" smtClean="0">
              <a:latin typeface="Times New Roman" panose="02020603050405020304" pitchFamily="18" charset="0"/>
              <a:cs typeface="Times New Roman" panose="02020603050405020304" pitchFamily="18" charset="0"/>
            </a:rPr>
            <a:t>sản xuất.</a:t>
          </a:r>
          <a:endParaRPr lang="en-US">
            <a:latin typeface="Times New Roman" panose="02020603050405020304" pitchFamily="18" charset="0"/>
            <a:cs typeface="Times New Roman" panose="02020603050405020304" pitchFamily="18" charset="0"/>
          </a:endParaRPr>
        </a:p>
      </dgm:t>
    </dgm:pt>
    <dgm:pt modelId="{5791B184-E089-4A3D-91B4-3A664B6F2722}" type="parTrans" cxnId="{EB9089C6-9633-4AF2-9CF8-C64FD6BC058F}">
      <dgm:prSet/>
      <dgm:spPr/>
      <dgm:t>
        <a:bodyPr/>
        <a:lstStyle/>
        <a:p>
          <a:endParaRPr lang="en-US">
            <a:latin typeface="Times New Roman" panose="02020603050405020304" pitchFamily="18" charset="0"/>
            <a:cs typeface="Times New Roman" panose="02020603050405020304" pitchFamily="18" charset="0"/>
          </a:endParaRPr>
        </a:p>
      </dgm:t>
    </dgm:pt>
    <dgm:pt modelId="{0932E8C7-9CD0-4DD7-9A71-700581417E01}" type="sibTrans" cxnId="{EB9089C6-9633-4AF2-9CF8-C64FD6BC058F}">
      <dgm:prSet/>
      <dgm:spPr/>
      <dgm:t>
        <a:bodyPr/>
        <a:lstStyle/>
        <a:p>
          <a:endParaRPr lang="en-US">
            <a:latin typeface="Times New Roman" panose="02020603050405020304" pitchFamily="18" charset="0"/>
            <a:cs typeface="Times New Roman" panose="02020603050405020304" pitchFamily="18" charset="0"/>
          </a:endParaRPr>
        </a:p>
      </dgm:t>
    </dgm:pt>
    <dgm:pt modelId="{A4C7246B-7947-40E0-AA34-AB4CF2C69457}">
      <dgm:prSet phldrT="[Text]"/>
      <dgm:spPr/>
      <dgm:t>
        <a:bodyPr/>
        <a:lstStyle/>
        <a:p>
          <a:pPr>
            <a:spcAft>
              <a:spcPts val="0"/>
            </a:spcAft>
          </a:pPr>
          <a:r>
            <a:rPr lang="en-AU" smtClean="0">
              <a:latin typeface="Times New Roman" panose="02020603050405020304" pitchFamily="18" charset="0"/>
              <a:cs typeface="Times New Roman" panose="02020603050405020304" pitchFamily="18" charset="0"/>
            </a:rPr>
            <a:t>Thúc đẩy hoàn thiện quan hệ </a:t>
          </a:r>
        </a:p>
        <a:p>
          <a:pPr>
            <a:spcAft>
              <a:spcPts val="0"/>
            </a:spcAft>
          </a:pPr>
          <a:r>
            <a:rPr lang="en-AU" smtClean="0">
              <a:latin typeface="Times New Roman" panose="02020603050405020304" pitchFamily="18" charset="0"/>
              <a:cs typeface="Times New Roman" panose="02020603050405020304" pitchFamily="18" charset="0"/>
            </a:rPr>
            <a:t>sản xuất.</a:t>
          </a:r>
          <a:endParaRPr lang="en-US">
            <a:latin typeface="Times New Roman" panose="02020603050405020304" pitchFamily="18" charset="0"/>
            <a:cs typeface="Times New Roman" panose="02020603050405020304" pitchFamily="18" charset="0"/>
          </a:endParaRPr>
        </a:p>
      </dgm:t>
    </dgm:pt>
    <dgm:pt modelId="{73954B51-68EE-4AC3-B373-ED7DAF8A700A}" type="parTrans" cxnId="{C3867D7C-36EC-425B-829D-00566B9B35BD}">
      <dgm:prSet/>
      <dgm:spPr/>
      <dgm:t>
        <a:bodyPr/>
        <a:lstStyle/>
        <a:p>
          <a:endParaRPr lang="en-US">
            <a:latin typeface="Times New Roman" panose="02020603050405020304" pitchFamily="18" charset="0"/>
            <a:cs typeface="Times New Roman" panose="02020603050405020304" pitchFamily="18" charset="0"/>
          </a:endParaRPr>
        </a:p>
      </dgm:t>
    </dgm:pt>
    <dgm:pt modelId="{F0F979E3-4C23-4096-87D9-5088F5420527}" type="sibTrans" cxnId="{C3867D7C-36EC-425B-829D-00566B9B35BD}">
      <dgm:prSet/>
      <dgm:spPr/>
      <dgm:t>
        <a:bodyPr/>
        <a:lstStyle/>
        <a:p>
          <a:endParaRPr lang="en-US">
            <a:latin typeface="Times New Roman" panose="02020603050405020304" pitchFamily="18" charset="0"/>
            <a:cs typeface="Times New Roman" panose="02020603050405020304" pitchFamily="18" charset="0"/>
          </a:endParaRPr>
        </a:p>
      </dgm:t>
    </dgm:pt>
    <dgm:pt modelId="{1EDF1344-1069-435C-8880-2A2D39B139A2}">
      <dgm:prSet phldrT="[Text]"/>
      <dgm:spPr/>
      <dgm:t>
        <a:bodyPr/>
        <a:lstStyle/>
        <a:p>
          <a:pPr>
            <a:spcAft>
              <a:spcPts val="0"/>
            </a:spcAft>
          </a:pPr>
          <a:r>
            <a:rPr lang="en-AU" smtClean="0">
              <a:latin typeface="Times New Roman" panose="02020603050405020304" pitchFamily="18" charset="0"/>
              <a:cs typeface="Times New Roman" panose="02020603050405020304" pitchFamily="18" charset="0"/>
            </a:rPr>
            <a:t>Thúc đẩy đổi mới phương thức quản trị sản xuất.</a:t>
          </a:r>
          <a:endParaRPr lang="en-US">
            <a:latin typeface="Times New Roman" panose="02020603050405020304" pitchFamily="18" charset="0"/>
            <a:cs typeface="Times New Roman" panose="02020603050405020304" pitchFamily="18" charset="0"/>
          </a:endParaRPr>
        </a:p>
      </dgm:t>
    </dgm:pt>
    <dgm:pt modelId="{51EDF335-3FB2-44E6-9ACD-AD53320A2C07}" type="parTrans" cxnId="{2392D1EA-7802-4863-8AA4-5F7397BC74E1}">
      <dgm:prSet/>
      <dgm:spPr/>
      <dgm:t>
        <a:bodyPr/>
        <a:lstStyle/>
        <a:p>
          <a:endParaRPr lang="en-US">
            <a:latin typeface="Times New Roman" panose="02020603050405020304" pitchFamily="18" charset="0"/>
            <a:cs typeface="Times New Roman" panose="02020603050405020304" pitchFamily="18" charset="0"/>
          </a:endParaRPr>
        </a:p>
      </dgm:t>
    </dgm:pt>
    <dgm:pt modelId="{8D64C2A5-0911-4268-86FC-41D520970166}" type="sibTrans" cxnId="{2392D1EA-7802-4863-8AA4-5F7397BC74E1}">
      <dgm:prSet/>
      <dgm:spPr/>
      <dgm:t>
        <a:bodyPr/>
        <a:lstStyle/>
        <a:p>
          <a:endParaRPr lang="en-US">
            <a:latin typeface="Times New Roman" panose="02020603050405020304" pitchFamily="18" charset="0"/>
            <a:cs typeface="Times New Roman" panose="02020603050405020304" pitchFamily="18" charset="0"/>
          </a:endParaRPr>
        </a:p>
      </dgm:t>
    </dgm:pt>
    <dgm:pt modelId="{9F732431-E2B2-40EE-8570-9239DAB41F4E}" type="pres">
      <dgm:prSet presAssocID="{86A66145-DBD0-420F-9D0D-7F6356C64A6A}" presName="Name0" presStyleCnt="0">
        <dgm:presLayoutVars>
          <dgm:dir/>
          <dgm:resizeHandles val="exact"/>
        </dgm:presLayoutVars>
      </dgm:prSet>
      <dgm:spPr/>
    </dgm:pt>
    <dgm:pt modelId="{1E267172-EF64-4175-998B-FA660E4A9045}" type="pres">
      <dgm:prSet presAssocID="{86A66145-DBD0-420F-9D0D-7F6356C64A6A}" presName="fgShape" presStyleLbl="fgShp" presStyleIdx="0" presStyleCnt="1"/>
      <dgm:spPr/>
    </dgm:pt>
    <dgm:pt modelId="{6F570B1F-B378-4C34-BB42-21E7675A5967}" type="pres">
      <dgm:prSet presAssocID="{86A66145-DBD0-420F-9D0D-7F6356C64A6A}" presName="linComp" presStyleCnt="0"/>
      <dgm:spPr/>
    </dgm:pt>
    <dgm:pt modelId="{C7450891-BB31-4368-86E4-4CED1FD1B0A5}" type="pres">
      <dgm:prSet presAssocID="{C0B216EB-E4D2-45A0-916E-4BBCDB8E10BD}" presName="compNode" presStyleCnt="0"/>
      <dgm:spPr/>
    </dgm:pt>
    <dgm:pt modelId="{FF52ED79-64C4-4E69-B5D3-E897AA79FE56}" type="pres">
      <dgm:prSet presAssocID="{C0B216EB-E4D2-45A0-916E-4BBCDB8E10BD}" presName="bkgdShape" presStyleLbl="node1" presStyleIdx="0" presStyleCnt="3" custLinFactNeighborY="995"/>
      <dgm:spPr/>
      <dgm:t>
        <a:bodyPr/>
        <a:lstStyle/>
        <a:p>
          <a:endParaRPr lang="en-US"/>
        </a:p>
      </dgm:t>
    </dgm:pt>
    <dgm:pt modelId="{13CE5A77-7BEE-43C5-90B4-ECB39D49A592}" type="pres">
      <dgm:prSet presAssocID="{C0B216EB-E4D2-45A0-916E-4BBCDB8E10BD}" presName="nodeTx" presStyleLbl="node1" presStyleIdx="0" presStyleCnt="3">
        <dgm:presLayoutVars>
          <dgm:bulletEnabled val="1"/>
        </dgm:presLayoutVars>
      </dgm:prSet>
      <dgm:spPr/>
      <dgm:t>
        <a:bodyPr/>
        <a:lstStyle/>
        <a:p>
          <a:endParaRPr lang="en-US"/>
        </a:p>
      </dgm:t>
    </dgm:pt>
    <dgm:pt modelId="{AA21117B-0AC0-4506-AD2E-E017F3ACD1BA}" type="pres">
      <dgm:prSet presAssocID="{C0B216EB-E4D2-45A0-916E-4BBCDB8E10BD}" presName="invisiNode" presStyleLbl="node1" presStyleIdx="0" presStyleCnt="3"/>
      <dgm:spPr/>
    </dgm:pt>
    <dgm:pt modelId="{1ED337AA-75CD-4E8E-9D62-A343FA351DDA}" type="pres">
      <dgm:prSet presAssocID="{C0B216EB-E4D2-45A0-916E-4BBCDB8E10BD}" presName="imagNode" presStyleLbl="fgImgPlace1" presStyleIdx="0" presStyleCnt="3"/>
      <dgm:spPr>
        <a:blipFill rotWithShape="1">
          <a:blip xmlns:r="http://schemas.openxmlformats.org/officeDocument/2006/relationships" r:embed="rId1"/>
          <a:stretch>
            <a:fillRect/>
          </a:stretch>
        </a:blipFill>
      </dgm:spPr>
    </dgm:pt>
    <dgm:pt modelId="{8AAAECDB-39BF-429D-A3EA-5DE0A0BB52C9}" type="pres">
      <dgm:prSet presAssocID="{0932E8C7-9CD0-4DD7-9A71-700581417E01}" presName="sibTrans" presStyleLbl="sibTrans2D1" presStyleIdx="0" presStyleCnt="0"/>
      <dgm:spPr/>
      <dgm:t>
        <a:bodyPr/>
        <a:lstStyle/>
        <a:p>
          <a:endParaRPr lang="en-US"/>
        </a:p>
      </dgm:t>
    </dgm:pt>
    <dgm:pt modelId="{E25915B4-8DD6-470C-8539-4FB00E9477BE}" type="pres">
      <dgm:prSet presAssocID="{A4C7246B-7947-40E0-AA34-AB4CF2C69457}" presName="compNode" presStyleCnt="0"/>
      <dgm:spPr/>
    </dgm:pt>
    <dgm:pt modelId="{91EAFC9B-F2B1-4E5F-8741-D67DB12E6E16}" type="pres">
      <dgm:prSet presAssocID="{A4C7246B-7947-40E0-AA34-AB4CF2C69457}" presName="bkgdShape" presStyleLbl="node1" presStyleIdx="1" presStyleCnt="3"/>
      <dgm:spPr/>
      <dgm:t>
        <a:bodyPr/>
        <a:lstStyle/>
        <a:p>
          <a:endParaRPr lang="en-US"/>
        </a:p>
      </dgm:t>
    </dgm:pt>
    <dgm:pt modelId="{F2C970AF-37C7-40E2-BAB6-C454E6C8D2E6}" type="pres">
      <dgm:prSet presAssocID="{A4C7246B-7947-40E0-AA34-AB4CF2C69457}" presName="nodeTx" presStyleLbl="node1" presStyleIdx="1" presStyleCnt="3">
        <dgm:presLayoutVars>
          <dgm:bulletEnabled val="1"/>
        </dgm:presLayoutVars>
      </dgm:prSet>
      <dgm:spPr/>
      <dgm:t>
        <a:bodyPr/>
        <a:lstStyle/>
        <a:p>
          <a:endParaRPr lang="en-US"/>
        </a:p>
      </dgm:t>
    </dgm:pt>
    <dgm:pt modelId="{A8438942-23C4-446B-892A-4E30DD50F9B3}" type="pres">
      <dgm:prSet presAssocID="{A4C7246B-7947-40E0-AA34-AB4CF2C69457}" presName="invisiNode" presStyleLbl="node1" presStyleIdx="1" presStyleCnt="3"/>
      <dgm:spPr/>
    </dgm:pt>
    <dgm:pt modelId="{3C059B65-BD38-47AD-A05A-F1553579C88B}" type="pres">
      <dgm:prSet presAssocID="{A4C7246B-7947-40E0-AA34-AB4CF2C69457}" presName="imagNode" presStyleLbl="fgImgPlace1" presStyleIdx="1" presStyleCnt="3"/>
      <dgm:spPr>
        <a:blipFill rotWithShape="1">
          <a:blip xmlns:r="http://schemas.openxmlformats.org/officeDocument/2006/relationships" r:embed="rId2"/>
          <a:stretch>
            <a:fillRect/>
          </a:stretch>
        </a:blipFill>
      </dgm:spPr>
    </dgm:pt>
    <dgm:pt modelId="{65239BEF-8248-4FFB-815D-C820709257E9}" type="pres">
      <dgm:prSet presAssocID="{F0F979E3-4C23-4096-87D9-5088F5420527}" presName="sibTrans" presStyleLbl="sibTrans2D1" presStyleIdx="0" presStyleCnt="0"/>
      <dgm:spPr/>
      <dgm:t>
        <a:bodyPr/>
        <a:lstStyle/>
        <a:p>
          <a:endParaRPr lang="en-US"/>
        </a:p>
      </dgm:t>
    </dgm:pt>
    <dgm:pt modelId="{63588A81-FDCF-49A1-89A9-F7AD97319FAE}" type="pres">
      <dgm:prSet presAssocID="{1EDF1344-1069-435C-8880-2A2D39B139A2}" presName="compNode" presStyleCnt="0"/>
      <dgm:spPr/>
    </dgm:pt>
    <dgm:pt modelId="{1789F272-D152-4DA4-A1CD-DDF6A9B2176C}" type="pres">
      <dgm:prSet presAssocID="{1EDF1344-1069-435C-8880-2A2D39B139A2}" presName="bkgdShape" presStyleLbl="node1" presStyleIdx="2" presStyleCnt="3"/>
      <dgm:spPr/>
      <dgm:t>
        <a:bodyPr/>
        <a:lstStyle/>
        <a:p>
          <a:endParaRPr lang="en-US"/>
        </a:p>
      </dgm:t>
    </dgm:pt>
    <dgm:pt modelId="{A6EDEFF0-898A-4C00-9DFC-86C5CEB2D561}" type="pres">
      <dgm:prSet presAssocID="{1EDF1344-1069-435C-8880-2A2D39B139A2}" presName="nodeTx" presStyleLbl="node1" presStyleIdx="2" presStyleCnt="3">
        <dgm:presLayoutVars>
          <dgm:bulletEnabled val="1"/>
        </dgm:presLayoutVars>
      </dgm:prSet>
      <dgm:spPr/>
      <dgm:t>
        <a:bodyPr/>
        <a:lstStyle/>
        <a:p>
          <a:endParaRPr lang="en-US"/>
        </a:p>
      </dgm:t>
    </dgm:pt>
    <dgm:pt modelId="{2C621361-60C1-4C34-96C9-952DE293CBEF}" type="pres">
      <dgm:prSet presAssocID="{1EDF1344-1069-435C-8880-2A2D39B139A2}" presName="invisiNode" presStyleLbl="node1" presStyleIdx="2" presStyleCnt="3"/>
      <dgm:spPr/>
    </dgm:pt>
    <dgm:pt modelId="{64DC1B38-B432-4BE7-BA97-6AF1E04DE33E}" type="pres">
      <dgm:prSet presAssocID="{1EDF1344-1069-435C-8880-2A2D39B139A2}"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6483566F-0912-4367-B69F-B3916E5F4198}" type="presOf" srcId="{C0B216EB-E4D2-45A0-916E-4BBCDB8E10BD}" destId="{FF52ED79-64C4-4E69-B5D3-E897AA79FE56}" srcOrd="0" destOrd="0" presId="urn:microsoft.com/office/officeart/2005/8/layout/hList7"/>
    <dgm:cxn modelId="{C3867D7C-36EC-425B-829D-00566B9B35BD}" srcId="{86A66145-DBD0-420F-9D0D-7F6356C64A6A}" destId="{A4C7246B-7947-40E0-AA34-AB4CF2C69457}" srcOrd="1" destOrd="0" parTransId="{73954B51-68EE-4AC3-B373-ED7DAF8A700A}" sibTransId="{F0F979E3-4C23-4096-87D9-5088F5420527}"/>
    <dgm:cxn modelId="{94737EDD-A2BA-4667-9B48-8BB768D9BD65}" type="presOf" srcId="{0932E8C7-9CD0-4DD7-9A71-700581417E01}" destId="{8AAAECDB-39BF-429D-A3EA-5DE0A0BB52C9}" srcOrd="0" destOrd="0" presId="urn:microsoft.com/office/officeart/2005/8/layout/hList7"/>
    <dgm:cxn modelId="{393F489B-176E-41A4-B2DA-8199AE52A77C}" type="presOf" srcId="{C0B216EB-E4D2-45A0-916E-4BBCDB8E10BD}" destId="{13CE5A77-7BEE-43C5-90B4-ECB39D49A592}" srcOrd="1" destOrd="0" presId="urn:microsoft.com/office/officeart/2005/8/layout/hList7"/>
    <dgm:cxn modelId="{F00E9901-D937-44E2-B86D-EC5FC56B994A}" type="presOf" srcId="{F0F979E3-4C23-4096-87D9-5088F5420527}" destId="{65239BEF-8248-4FFB-815D-C820709257E9}" srcOrd="0" destOrd="0" presId="urn:microsoft.com/office/officeart/2005/8/layout/hList7"/>
    <dgm:cxn modelId="{6CD269B5-CDFB-4C1E-9B17-A7BD68D47707}" type="presOf" srcId="{1EDF1344-1069-435C-8880-2A2D39B139A2}" destId="{1789F272-D152-4DA4-A1CD-DDF6A9B2176C}" srcOrd="0" destOrd="0" presId="urn:microsoft.com/office/officeart/2005/8/layout/hList7"/>
    <dgm:cxn modelId="{2392D1EA-7802-4863-8AA4-5F7397BC74E1}" srcId="{86A66145-DBD0-420F-9D0D-7F6356C64A6A}" destId="{1EDF1344-1069-435C-8880-2A2D39B139A2}" srcOrd="2" destOrd="0" parTransId="{51EDF335-3FB2-44E6-9ACD-AD53320A2C07}" sibTransId="{8D64C2A5-0911-4268-86FC-41D520970166}"/>
    <dgm:cxn modelId="{A7171C04-A8B9-4E6C-A181-2BDFEFFD865D}" type="presOf" srcId="{1EDF1344-1069-435C-8880-2A2D39B139A2}" destId="{A6EDEFF0-898A-4C00-9DFC-86C5CEB2D561}" srcOrd="1" destOrd="0" presId="urn:microsoft.com/office/officeart/2005/8/layout/hList7"/>
    <dgm:cxn modelId="{55C0C806-E5D2-4745-A1AE-54DE6117A91F}" type="presOf" srcId="{A4C7246B-7947-40E0-AA34-AB4CF2C69457}" destId="{F2C970AF-37C7-40E2-BAB6-C454E6C8D2E6}" srcOrd="1" destOrd="0" presId="urn:microsoft.com/office/officeart/2005/8/layout/hList7"/>
    <dgm:cxn modelId="{EB9089C6-9633-4AF2-9CF8-C64FD6BC058F}" srcId="{86A66145-DBD0-420F-9D0D-7F6356C64A6A}" destId="{C0B216EB-E4D2-45A0-916E-4BBCDB8E10BD}" srcOrd="0" destOrd="0" parTransId="{5791B184-E089-4A3D-91B4-3A664B6F2722}" sibTransId="{0932E8C7-9CD0-4DD7-9A71-700581417E01}"/>
    <dgm:cxn modelId="{9D6ABC82-5D01-46E0-BE50-2918B281C17A}" type="presOf" srcId="{86A66145-DBD0-420F-9D0D-7F6356C64A6A}" destId="{9F732431-E2B2-40EE-8570-9239DAB41F4E}" srcOrd="0" destOrd="0" presId="urn:microsoft.com/office/officeart/2005/8/layout/hList7"/>
    <dgm:cxn modelId="{61746680-54B9-4294-8A75-82FED43E060F}" type="presOf" srcId="{A4C7246B-7947-40E0-AA34-AB4CF2C69457}" destId="{91EAFC9B-F2B1-4E5F-8741-D67DB12E6E16}" srcOrd="0" destOrd="0" presId="urn:microsoft.com/office/officeart/2005/8/layout/hList7"/>
    <dgm:cxn modelId="{290D1977-9D07-468A-9C06-665EEB35F3C7}" type="presParOf" srcId="{9F732431-E2B2-40EE-8570-9239DAB41F4E}" destId="{1E267172-EF64-4175-998B-FA660E4A9045}" srcOrd="0" destOrd="0" presId="urn:microsoft.com/office/officeart/2005/8/layout/hList7"/>
    <dgm:cxn modelId="{A6121F2C-839C-422E-B27C-0E4299D57001}" type="presParOf" srcId="{9F732431-E2B2-40EE-8570-9239DAB41F4E}" destId="{6F570B1F-B378-4C34-BB42-21E7675A5967}" srcOrd="1" destOrd="0" presId="urn:microsoft.com/office/officeart/2005/8/layout/hList7"/>
    <dgm:cxn modelId="{3C7A43E5-A5AC-445E-AD22-7A3E993D8ABA}" type="presParOf" srcId="{6F570B1F-B378-4C34-BB42-21E7675A5967}" destId="{C7450891-BB31-4368-86E4-4CED1FD1B0A5}" srcOrd="0" destOrd="0" presId="urn:microsoft.com/office/officeart/2005/8/layout/hList7"/>
    <dgm:cxn modelId="{6F4567F0-1C5A-4692-9640-6FD97BCD8FF7}" type="presParOf" srcId="{C7450891-BB31-4368-86E4-4CED1FD1B0A5}" destId="{FF52ED79-64C4-4E69-B5D3-E897AA79FE56}" srcOrd="0" destOrd="0" presId="urn:microsoft.com/office/officeart/2005/8/layout/hList7"/>
    <dgm:cxn modelId="{0FFE3C6E-9C8F-4CE1-A8B4-0E3FFE9F371C}" type="presParOf" srcId="{C7450891-BB31-4368-86E4-4CED1FD1B0A5}" destId="{13CE5A77-7BEE-43C5-90B4-ECB39D49A592}" srcOrd="1" destOrd="0" presId="urn:microsoft.com/office/officeart/2005/8/layout/hList7"/>
    <dgm:cxn modelId="{871588B9-6E1E-4732-8C04-9C79EA1DDDF2}" type="presParOf" srcId="{C7450891-BB31-4368-86E4-4CED1FD1B0A5}" destId="{AA21117B-0AC0-4506-AD2E-E017F3ACD1BA}" srcOrd="2" destOrd="0" presId="urn:microsoft.com/office/officeart/2005/8/layout/hList7"/>
    <dgm:cxn modelId="{543AFD38-4318-42C1-A3A3-8CEC1E0D2026}" type="presParOf" srcId="{C7450891-BB31-4368-86E4-4CED1FD1B0A5}" destId="{1ED337AA-75CD-4E8E-9D62-A343FA351DDA}" srcOrd="3" destOrd="0" presId="urn:microsoft.com/office/officeart/2005/8/layout/hList7"/>
    <dgm:cxn modelId="{A1B1C97A-BE51-4A98-BEA1-EDE24FFB82DA}" type="presParOf" srcId="{6F570B1F-B378-4C34-BB42-21E7675A5967}" destId="{8AAAECDB-39BF-429D-A3EA-5DE0A0BB52C9}" srcOrd="1" destOrd="0" presId="urn:microsoft.com/office/officeart/2005/8/layout/hList7"/>
    <dgm:cxn modelId="{33B6C1B5-05AD-4465-AF9C-CD63AB2C8694}" type="presParOf" srcId="{6F570B1F-B378-4C34-BB42-21E7675A5967}" destId="{E25915B4-8DD6-470C-8539-4FB00E9477BE}" srcOrd="2" destOrd="0" presId="urn:microsoft.com/office/officeart/2005/8/layout/hList7"/>
    <dgm:cxn modelId="{4DB7CE11-8C1E-4E0A-9E5D-E518D2E5DE45}" type="presParOf" srcId="{E25915B4-8DD6-470C-8539-4FB00E9477BE}" destId="{91EAFC9B-F2B1-4E5F-8741-D67DB12E6E16}" srcOrd="0" destOrd="0" presId="urn:microsoft.com/office/officeart/2005/8/layout/hList7"/>
    <dgm:cxn modelId="{D9C27CE9-293F-49BD-ABC3-4FD5CCDA6A48}" type="presParOf" srcId="{E25915B4-8DD6-470C-8539-4FB00E9477BE}" destId="{F2C970AF-37C7-40E2-BAB6-C454E6C8D2E6}" srcOrd="1" destOrd="0" presId="urn:microsoft.com/office/officeart/2005/8/layout/hList7"/>
    <dgm:cxn modelId="{BEE2556F-2656-45F2-A010-2DE125E216A6}" type="presParOf" srcId="{E25915B4-8DD6-470C-8539-4FB00E9477BE}" destId="{A8438942-23C4-446B-892A-4E30DD50F9B3}" srcOrd="2" destOrd="0" presId="urn:microsoft.com/office/officeart/2005/8/layout/hList7"/>
    <dgm:cxn modelId="{9836B3A9-14AC-48B2-A571-DD5C7A0E1360}" type="presParOf" srcId="{E25915B4-8DD6-470C-8539-4FB00E9477BE}" destId="{3C059B65-BD38-47AD-A05A-F1553579C88B}" srcOrd="3" destOrd="0" presId="urn:microsoft.com/office/officeart/2005/8/layout/hList7"/>
    <dgm:cxn modelId="{D9B4C443-9E38-4EA4-AFAB-FB8676D418CF}" type="presParOf" srcId="{6F570B1F-B378-4C34-BB42-21E7675A5967}" destId="{65239BEF-8248-4FFB-815D-C820709257E9}" srcOrd="3" destOrd="0" presId="urn:microsoft.com/office/officeart/2005/8/layout/hList7"/>
    <dgm:cxn modelId="{6A475DA0-630C-4064-BCCD-F3F2F4F1BAF3}" type="presParOf" srcId="{6F570B1F-B378-4C34-BB42-21E7675A5967}" destId="{63588A81-FDCF-49A1-89A9-F7AD97319FAE}" srcOrd="4" destOrd="0" presId="urn:microsoft.com/office/officeart/2005/8/layout/hList7"/>
    <dgm:cxn modelId="{5261BB3F-B18E-4137-B911-411498005FDD}" type="presParOf" srcId="{63588A81-FDCF-49A1-89A9-F7AD97319FAE}" destId="{1789F272-D152-4DA4-A1CD-DDF6A9B2176C}" srcOrd="0" destOrd="0" presId="urn:microsoft.com/office/officeart/2005/8/layout/hList7"/>
    <dgm:cxn modelId="{C52EB211-E488-4007-BF65-3E9F592262F9}" type="presParOf" srcId="{63588A81-FDCF-49A1-89A9-F7AD97319FAE}" destId="{A6EDEFF0-898A-4C00-9DFC-86C5CEB2D561}" srcOrd="1" destOrd="0" presId="urn:microsoft.com/office/officeart/2005/8/layout/hList7"/>
    <dgm:cxn modelId="{D92DC7ED-9C1E-4011-8BA9-0B27695C5353}" type="presParOf" srcId="{63588A81-FDCF-49A1-89A9-F7AD97319FAE}" destId="{2C621361-60C1-4C34-96C9-952DE293CBEF}" srcOrd="2" destOrd="0" presId="urn:microsoft.com/office/officeart/2005/8/layout/hList7"/>
    <dgm:cxn modelId="{1AFF31DE-FFB1-4E71-B442-0331988C8DE7}" type="presParOf" srcId="{63588A81-FDCF-49A1-89A9-F7AD97319FAE}" destId="{64DC1B38-B432-4BE7-BA97-6AF1E04DE33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82A84E-DDB5-4FEA-8E5D-84B9DC5A748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45C0524-FFFC-4817-ABBB-DCC65938FD4D}">
      <dgm:prSet phldrT="[Text]" custT="1"/>
      <dgm:spPr/>
      <dgm:t>
        <a:bodyPr/>
        <a:lstStyle/>
        <a:p>
          <a:pPr algn="ctr">
            <a:spcAft>
              <a:spcPts val="600"/>
            </a:spcAft>
          </a:pPr>
          <a:r>
            <a:rPr lang="en-AU" sz="2400" smtClean="0">
              <a:latin typeface="Times New Roman" panose="02020603050405020304" pitchFamily="18" charset="0"/>
              <a:cs typeface="Times New Roman" panose="02020603050405020304" pitchFamily="18" charset="0"/>
            </a:rPr>
            <a:t>Kinh tế </a:t>
          </a:r>
        </a:p>
        <a:p>
          <a:pPr algn="ctr">
            <a:spcAft>
              <a:spcPts val="600"/>
            </a:spcAft>
          </a:pPr>
          <a:r>
            <a:rPr lang="en-AU" sz="2400" smtClean="0">
              <a:latin typeface="Times New Roman" panose="02020603050405020304" pitchFamily="18" charset="0"/>
              <a:cs typeface="Times New Roman" panose="02020603050405020304" pitchFamily="18" charset="0"/>
            </a:rPr>
            <a:t>nông nghiệp</a:t>
          </a:r>
        </a:p>
        <a:p>
          <a:pPr algn="ctr">
            <a:spcAft>
              <a:spcPts val="600"/>
            </a:spcAft>
          </a:pPr>
          <a:r>
            <a:rPr lang="en-AU" sz="2400" smtClean="0">
              <a:latin typeface="Times New Roman" panose="02020603050405020304" pitchFamily="18" charset="0"/>
              <a:cs typeface="Times New Roman" panose="02020603050405020304" pitchFamily="18" charset="0"/>
            </a:rPr>
            <a:t>(Cách đây khoảng </a:t>
          </a:r>
        </a:p>
        <a:p>
          <a:pPr algn="ctr">
            <a:spcAft>
              <a:spcPts val="600"/>
            </a:spcAft>
          </a:pPr>
          <a:r>
            <a:rPr lang="en-AU" sz="2400" smtClean="0">
              <a:latin typeface="Times New Roman" panose="02020603050405020304" pitchFamily="18" charset="0"/>
              <a:cs typeface="Times New Roman" panose="02020603050405020304" pitchFamily="18" charset="0"/>
            </a:rPr>
            <a:t>10.000 năm)</a:t>
          </a:r>
          <a:endParaRPr lang="en-US" sz="2400">
            <a:latin typeface="Times New Roman" panose="02020603050405020304" pitchFamily="18" charset="0"/>
            <a:cs typeface="Times New Roman" panose="02020603050405020304" pitchFamily="18" charset="0"/>
          </a:endParaRPr>
        </a:p>
      </dgm:t>
    </dgm:pt>
    <dgm:pt modelId="{F878C7A0-8208-4C66-90BA-04FF743BF459}" type="parTrans" cxnId="{C269FF85-06D4-4BF3-86B9-9B8B3D9B204A}">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A33C3DB5-FEF7-471F-BB0B-A42424E36BAA}" type="sibTrans" cxnId="{C269FF85-06D4-4BF3-86B9-9B8B3D9B204A}">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505AF481-670B-43E9-BF6C-2983074FBE9C}">
      <dgm:prSet phldrT="[Text]" custT="1"/>
      <dgm:spPr/>
      <dgm:t>
        <a:bodyPr/>
        <a:lstStyle/>
        <a:p>
          <a:pPr algn="ctr">
            <a:spcAft>
              <a:spcPts val="600"/>
            </a:spcAft>
          </a:pPr>
          <a:r>
            <a:rPr lang="en-AU" sz="2400" smtClean="0">
              <a:latin typeface="Times New Roman" panose="02020603050405020304" pitchFamily="18" charset="0"/>
              <a:cs typeface="Times New Roman" panose="02020603050405020304" pitchFamily="18" charset="0"/>
            </a:rPr>
            <a:t>Kinh tế </a:t>
          </a:r>
        </a:p>
        <a:p>
          <a:pPr algn="ctr">
            <a:spcAft>
              <a:spcPts val="600"/>
            </a:spcAft>
          </a:pPr>
          <a:r>
            <a:rPr lang="en-AU" sz="2400" smtClean="0">
              <a:latin typeface="Times New Roman" panose="02020603050405020304" pitchFamily="18" charset="0"/>
              <a:cs typeface="Times New Roman" panose="02020603050405020304" pitchFamily="18" charset="0"/>
            </a:rPr>
            <a:t>công nghiệp</a:t>
          </a:r>
        </a:p>
        <a:p>
          <a:pPr algn="ctr">
            <a:spcAft>
              <a:spcPts val="600"/>
            </a:spcAft>
          </a:pPr>
          <a:r>
            <a:rPr lang="en-AU" sz="2400" smtClean="0">
              <a:latin typeface="Times New Roman" panose="02020603050405020304" pitchFamily="18" charset="0"/>
              <a:cs typeface="Times New Roman" panose="02020603050405020304" pitchFamily="18" charset="0"/>
            </a:rPr>
            <a:t>(Cuối XVIII – Giữa XX)</a:t>
          </a:r>
        </a:p>
        <a:p>
          <a:pPr algn="ctr">
            <a:spcAft>
              <a:spcPts val="600"/>
            </a:spcAft>
          </a:pPr>
          <a:endParaRPr lang="en-US" sz="2400">
            <a:latin typeface="Times New Roman" panose="02020603050405020304" pitchFamily="18" charset="0"/>
            <a:cs typeface="Times New Roman" panose="02020603050405020304" pitchFamily="18" charset="0"/>
          </a:endParaRPr>
        </a:p>
      </dgm:t>
    </dgm:pt>
    <dgm:pt modelId="{7993056A-9B95-46B7-AD9C-C2147A835C24}" type="parTrans" cxnId="{1438EF9D-397A-458D-AB3E-1DA03F86556D}">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C1DBDADA-690D-4A8C-94D9-B45690ABC294}" type="sibTrans" cxnId="{1438EF9D-397A-458D-AB3E-1DA03F86556D}">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77F25989-A22D-4A18-B323-9D9BDFCB35E5}">
      <dgm:prSet phldrT="[Text]" custT="1"/>
      <dgm:spPr/>
      <dgm:t>
        <a:bodyPr/>
        <a:lstStyle/>
        <a:p>
          <a:pPr algn="ctr">
            <a:spcAft>
              <a:spcPts val="600"/>
            </a:spcAft>
          </a:pPr>
          <a:r>
            <a:rPr lang="en-AU" sz="2400" smtClean="0">
              <a:latin typeface="Times New Roman" panose="02020603050405020304" pitchFamily="18" charset="0"/>
              <a:cs typeface="Times New Roman" panose="02020603050405020304" pitchFamily="18" charset="0"/>
            </a:rPr>
            <a:t>Kinh tế </a:t>
          </a:r>
        </a:p>
        <a:p>
          <a:pPr algn="ctr">
            <a:spcAft>
              <a:spcPts val="600"/>
            </a:spcAft>
          </a:pPr>
          <a:r>
            <a:rPr lang="en-AU" sz="2400" smtClean="0">
              <a:latin typeface="Times New Roman" panose="02020603050405020304" pitchFamily="18" charset="0"/>
              <a:cs typeface="Times New Roman" panose="02020603050405020304" pitchFamily="18" charset="0"/>
            </a:rPr>
            <a:t>tri thức</a:t>
          </a:r>
        </a:p>
        <a:p>
          <a:pPr algn="ctr">
            <a:spcAft>
              <a:spcPts val="600"/>
            </a:spcAft>
          </a:pPr>
          <a:r>
            <a:rPr lang="en-AU" sz="2400" smtClean="0">
              <a:latin typeface="Times New Roman" panose="02020603050405020304" pitchFamily="18" charset="0"/>
              <a:cs typeface="Times New Roman" panose="02020603050405020304" pitchFamily="18" charset="0"/>
            </a:rPr>
            <a:t>(Giữa XX – nay)</a:t>
          </a:r>
          <a:endParaRPr lang="en-US" sz="2400">
            <a:latin typeface="Times New Roman" panose="02020603050405020304" pitchFamily="18" charset="0"/>
            <a:cs typeface="Times New Roman" panose="02020603050405020304" pitchFamily="18" charset="0"/>
          </a:endParaRPr>
        </a:p>
      </dgm:t>
    </dgm:pt>
    <dgm:pt modelId="{F94C2245-1FB4-4DED-951F-378AC48BC299}" type="parTrans" cxnId="{90C923A2-1829-48FF-9054-29259D57D5D5}">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687E103E-5FA0-4A9C-B049-2B7D7C3FCB4E}" type="sibTrans" cxnId="{90C923A2-1829-48FF-9054-29259D57D5D5}">
      <dgm:prSet/>
      <dgm:spPr/>
      <dgm:t>
        <a:bodyPr/>
        <a:lstStyle/>
        <a:p>
          <a:pPr algn="ctr"/>
          <a:endParaRPr lang="en-US" sz="2400">
            <a:latin typeface="Times New Roman" panose="02020603050405020304" pitchFamily="18" charset="0"/>
            <a:cs typeface="Times New Roman" panose="02020603050405020304" pitchFamily="18" charset="0"/>
          </a:endParaRPr>
        </a:p>
      </dgm:t>
    </dgm:pt>
    <dgm:pt modelId="{C637FB2E-CF63-408B-90FD-62594DCAE4F7}" type="pres">
      <dgm:prSet presAssocID="{E182A84E-DDB5-4FEA-8E5D-84B9DC5A748C}" presName="rootnode" presStyleCnt="0">
        <dgm:presLayoutVars>
          <dgm:chMax/>
          <dgm:chPref/>
          <dgm:dir/>
          <dgm:animLvl val="lvl"/>
        </dgm:presLayoutVars>
      </dgm:prSet>
      <dgm:spPr/>
      <dgm:t>
        <a:bodyPr/>
        <a:lstStyle/>
        <a:p>
          <a:endParaRPr lang="en-US"/>
        </a:p>
      </dgm:t>
    </dgm:pt>
    <dgm:pt modelId="{C3212D4D-4D44-47F8-BBF1-26F3E1121289}" type="pres">
      <dgm:prSet presAssocID="{C45C0524-FFFC-4817-ABBB-DCC65938FD4D}" presName="composite" presStyleCnt="0"/>
      <dgm:spPr/>
    </dgm:pt>
    <dgm:pt modelId="{DBF3CDD7-445E-4923-AD5C-BE7694CB1E56}" type="pres">
      <dgm:prSet presAssocID="{C45C0524-FFFC-4817-ABBB-DCC65938FD4D}" presName="LShape" presStyleLbl="alignNode1" presStyleIdx="0" presStyleCnt="5"/>
      <dgm:spPr/>
    </dgm:pt>
    <dgm:pt modelId="{1067EEBC-873D-465C-93C1-F2C3B61F9EB2}" type="pres">
      <dgm:prSet presAssocID="{C45C0524-FFFC-4817-ABBB-DCC65938FD4D}" presName="ParentText" presStyleLbl="revTx" presStyleIdx="0" presStyleCnt="3">
        <dgm:presLayoutVars>
          <dgm:chMax val="0"/>
          <dgm:chPref val="0"/>
          <dgm:bulletEnabled val="1"/>
        </dgm:presLayoutVars>
      </dgm:prSet>
      <dgm:spPr/>
      <dgm:t>
        <a:bodyPr/>
        <a:lstStyle/>
        <a:p>
          <a:endParaRPr lang="en-US"/>
        </a:p>
      </dgm:t>
    </dgm:pt>
    <dgm:pt modelId="{74B7FA10-E6C9-47D6-8B8C-24185D616FEC}" type="pres">
      <dgm:prSet presAssocID="{C45C0524-FFFC-4817-ABBB-DCC65938FD4D}" presName="Triangle" presStyleLbl="alignNode1" presStyleIdx="1" presStyleCnt="5"/>
      <dgm:spPr/>
    </dgm:pt>
    <dgm:pt modelId="{6B5768AF-CB75-49CF-8ADA-611DA1D472E2}" type="pres">
      <dgm:prSet presAssocID="{A33C3DB5-FEF7-471F-BB0B-A42424E36BAA}" presName="sibTrans" presStyleCnt="0"/>
      <dgm:spPr/>
    </dgm:pt>
    <dgm:pt modelId="{8A25B225-8E94-41C7-B089-9756FE2F9B79}" type="pres">
      <dgm:prSet presAssocID="{A33C3DB5-FEF7-471F-BB0B-A42424E36BAA}" presName="space" presStyleCnt="0"/>
      <dgm:spPr/>
    </dgm:pt>
    <dgm:pt modelId="{5813035F-960D-42C7-A769-B154D435D41F}" type="pres">
      <dgm:prSet presAssocID="{505AF481-670B-43E9-BF6C-2983074FBE9C}" presName="composite" presStyleCnt="0"/>
      <dgm:spPr/>
    </dgm:pt>
    <dgm:pt modelId="{9B352543-7CE3-4855-ABBF-21B6E202B031}" type="pres">
      <dgm:prSet presAssocID="{505AF481-670B-43E9-BF6C-2983074FBE9C}" presName="LShape" presStyleLbl="alignNode1" presStyleIdx="2" presStyleCnt="5"/>
      <dgm:spPr/>
    </dgm:pt>
    <dgm:pt modelId="{3BEEB8C0-88F6-48BB-889B-9BA855962714}" type="pres">
      <dgm:prSet presAssocID="{505AF481-670B-43E9-BF6C-2983074FBE9C}" presName="ParentText" presStyleLbl="revTx" presStyleIdx="1" presStyleCnt="3">
        <dgm:presLayoutVars>
          <dgm:chMax val="0"/>
          <dgm:chPref val="0"/>
          <dgm:bulletEnabled val="1"/>
        </dgm:presLayoutVars>
      </dgm:prSet>
      <dgm:spPr/>
      <dgm:t>
        <a:bodyPr/>
        <a:lstStyle/>
        <a:p>
          <a:endParaRPr lang="en-US"/>
        </a:p>
      </dgm:t>
    </dgm:pt>
    <dgm:pt modelId="{E1ACF617-A6F6-4B7D-ABA4-5BE9A30BD7E3}" type="pres">
      <dgm:prSet presAssocID="{505AF481-670B-43E9-BF6C-2983074FBE9C}" presName="Triangle" presStyleLbl="alignNode1" presStyleIdx="3" presStyleCnt="5"/>
      <dgm:spPr/>
    </dgm:pt>
    <dgm:pt modelId="{304CC3DA-F62E-4F53-BA6E-4301EC7F9987}" type="pres">
      <dgm:prSet presAssocID="{C1DBDADA-690D-4A8C-94D9-B45690ABC294}" presName="sibTrans" presStyleCnt="0"/>
      <dgm:spPr/>
    </dgm:pt>
    <dgm:pt modelId="{C65A6183-F9B8-4CBF-B37F-071F0C9C13E0}" type="pres">
      <dgm:prSet presAssocID="{C1DBDADA-690D-4A8C-94D9-B45690ABC294}" presName="space" presStyleCnt="0"/>
      <dgm:spPr/>
    </dgm:pt>
    <dgm:pt modelId="{8CC158A9-038A-413A-AC4F-855E1DCC0F64}" type="pres">
      <dgm:prSet presAssocID="{77F25989-A22D-4A18-B323-9D9BDFCB35E5}" presName="composite" presStyleCnt="0"/>
      <dgm:spPr/>
    </dgm:pt>
    <dgm:pt modelId="{CB258E34-47EA-4BD4-ACCD-A956C520C2E4}" type="pres">
      <dgm:prSet presAssocID="{77F25989-A22D-4A18-B323-9D9BDFCB35E5}" presName="LShape" presStyleLbl="alignNode1" presStyleIdx="4" presStyleCnt="5"/>
      <dgm:spPr/>
    </dgm:pt>
    <dgm:pt modelId="{2F15F129-EE2A-4219-8142-C1DC2B1A4EAD}" type="pres">
      <dgm:prSet presAssocID="{77F25989-A22D-4A18-B323-9D9BDFCB35E5}" presName="ParentText" presStyleLbl="revTx" presStyleIdx="2" presStyleCnt="3">
        <dgm:presLayoutVars>
          <dgm:chMax val="0"/>
          <dgm:chPref val="0"/>
          <dgm:bulletEnabled val="1"/>
        </dgm:presLayoutVars>
      </dgm:prSet>
      <dgm:spPr/>
      <dgm:t>
        <a:bodyPr/>
        <a:lstStyle/>
        <a:p>
          <a:endParaRPr lang="en-US"/>
        </a:p>
      </dgm:t>
    </dgm:pt>
  </dgm:ptLst>
  <dgm:cxnLst>
    <dgm:cxn modelId="{1A781852-99F5-4E89-8CDE-790241EC393D}" type="presOf" srcId="{C45C0524-FFFC-4817-ABBB-DCC65938FD4D}" destId="{1067EEBC-873D-465C-93C1-F2C3B61F9EB2}" srcOrd="0" destOrd="0" presId="urn:microsoft.com/office/officeart/2009/3/layout/StepUpProcess"/>
    <dgm:cxn modelId="{98958D20-EAE3-4EAD-ACD6-ECDBC1D4078F}" type="presOf" srcId="{E182A84E-DDB5-4FEA-8E5D-84B9DC5A748C}" destId="{C637FB2E-CF63-408B-90FD-62594DCAE4F7}" srcOrd="0" destOrd="0" presId="urn:microsoft.com/office/officeart/2009/3/layout/StepUpProcess"/>
    <dgm:cxn modelId="{90C923A2-1829-48FF-9054-29259D57D5D5}" srcId="{E182A84E-DDB5-4FEA-8E5D-84B9DC5A748C}" destId="{77F25989-A22D-4A18-B323-9D9BDFCB35E5}" srcOrd="2" destOrd="0" parTransId="{F94C2245-1FB4-4DED-951F-378AC48BC299}" sibTransId="{687E103E-5FA0-4A9C-B049-2B7D7C3FCB4E}"/>
    <dgm:cxn modelId="{1438EF9D-397A-458D-AB3E-1DA03F86556D}" srcId="{E182A84E-DDB5-4FEA-8E5D-84B9DC5A748C}" destId="{505AF481-670B-43E9-BF6C-2983074FBE9C}" srcOrd="1" destOrd="0" parTransId="{7993056A-9B95-46B7-AD9C-C2147A835C24}" sibTransId="{C1DBDADA-690D-4A8C-94D9-B45690ABC294}"/>
    <dgm:cxn modelId="{641EEDB8-6EA1-4808-94BB-B3C2EC693168}" type="presOf" srcId="{77F25989-A22D-4A18-B323-9D9BDFCB35E5}" destId="{2F15F129-EE2A-4219-8142-C1DC2B1A4EAD}" srcOrd="0" destOrd="0" presId="urn:microsoft.com/office/officeart/2009/3/layout/StepUpProcess"/>
    <dgm:cxn modelId="{B2925DA8-59DD-49E9-8C0D-22930D4CF8BA}" type="presOf" srcId="{505AF481-670B-43E9-BF6C-2983074FBE9C}" destId="{3BEEB8C0-88F6-48BB-889B-9BA855962714}" srcOrd="0" destOrd="0" presId="urn:microsoft.com/office/officeart/2009/3/layout/StepUpProcess"/>
    <dgm:cxn modelId="{C269FF85-06D4-4BF3-86B9-9B8B3D9B204A}" srcId="{E182A84E-DDB5-4FEA-8E5D-84B9DC5A748C}" destId="{C45C0524-FFFC-4817-ABBB-DCC65938FD4D}" srcOrd="0" destOrd="0" parTransId="{F878C7A0-8208-4C66-90BA-04FF743BF459}" sibTransId="{A33C3DB5-FEF7-471F-BB0B-A42424E36BAA}"/>
    <dgm:cxn modelId="{2DFD2161-481D-43CC-985A-D10F578A3633}" type="presParOf" srcId="{C637FB2E-CF63-408B-90FD-62594DCAE4F7}" destId="{C3212D4D-4D44-47F8-BBF1-26F3E1121289}" srcOrd="0" destOrd="0" presId="urn:microsoft.com/office/officeart/2009/3/layout/StepUpProcess"/>
    <dgm:cxn modelId="{A4FA3F86-A0C6-49B4-97F5-7874ACC9D06E}" type="presParOf" srcId="{C3212D4D-4D44-47F8-BBF1-26F3E1121289}" destId="{DBF3CDD7-445E-4923-AD5C-BE7694CB1E56}" srcOrd="0" destOrd="0" presId="urn:microsoft.com/office/officeart/2009/3/layout/StepUpProcess"/>
    <dgm:cxn modelId="{473BD7CC-20D1-4285-86B6-1AE129D49FB3}" type="presParOf" srcId="{C3212D4D-4D44-47F8-BBF1-26F3E1121289}" destId="{1067EEBC-873D-465C-93C1-F2C3B61F9EB2}" srcOrd="1" destOrd="0" presId="urn:microsoft.com/office/officeart/2009/3/layout/StepUpProcess"/>
    <dgm:cxn modelId="{C4742EF5-E8E0-4EE6-A904-E698169D4CA5}" type="presParOf" srcId="{C3212D4D-4D44-47F8-BBF1-26F3E1121289}" destId="{74B7FA10-E6C9-47D6-8B8C-24185D616FEC}" srcOrd="2" destOrd="0" presId="urn:microsoft.com/office/officeart/2009/3/layout/StepUpProcess"/>
    <dgm:cxn modelId="{FB45E380-3F61-4B29-808B-0703F6D2E2E5}" type="presParOf" srcId="{C637FB2E-CF63-408B-90FD-62594DCAE4F7}" destId="{6B5768AF-CB75-49CF-8ADA-611DA1D472E2}" srcOrd="1" destOrd="0" presId="urn:microsoft.com/office/officeart/2009/3/layout/StepUpProcess"/>
    <dgm:cxn modelId="{5B46E9B0-B0CC-4711-BF3E-51EA1B019458}" type="presParOf" srcId="{6B5768AF-CB75-49CF-8ADA-611DA1D472E2}" destId="{8A25B225-8E94-41C7-B089-9756FE2F9B79}" srcOrd="0" destOrd="0" presId="urn:microsoft.com/office/officeart/2009/3/layout/StepUpProcess"/>
    <dgm:cxn modelId="{76FE6A63-C867-4729-A77E-5406AE920498}" type="presParOf" srcId="{C637FB2E-CF63-408B-90FD-62594DCAE4F7}" destId="{5813035F-960D-42C7-A769-B154D435D41F}" srcOrd="2" destOrd="0" presId="urn:microsoft.com/office/officeart/2009/3/layout/StepUpProcess"/>
    <dgm:cxn modelId="{E21E37C0-4ADB-44E3-AEC6-931B0FA9F601}" type="presParOf" srcId="{5813035F-960D-42C7-A769-B154D435D41F}" destId="{9B352543-7CE3-4855-ABBF-21B6E202B031}" srcOrd="0" destOrd="0" presId="urn:microsoft.com/office/officeart/2009/3/layout/StepUpProcess"/>
    <dgm:cxn modelId="{17B51A72-E1BB-4CB3-A878-1C784CB85240}" type="presParOf" srcId="{5813035F-960D-42C7-A769-B154D435D41F}" destId="{3BEEB8C0-88F6-48BB-889B-9BA855962714}" srcOrd="1" destOrd="0" presId="urn:microsoft.com/office/officeart/2009/3/layout/StepUpProcess"/>
    <dgm:cxn modelId="{170AE019-494E-4985-9AFF-41556972746D}" type="presParOf" srcId="{5813035F-960D-42C7-A769-B154D435D41F}" destId="{E1ACF617-A6F6-4B7D-ABA4-5BE9A30BD7E3}" srcOrd="2" destOrd="0" presId="urn:microsoft.com/office/officeart/2009/3/layout/StepUpProcess"/>
    <dgm:cxn modelId="{DCB02D0D-34BA-4883-B8E7-7C0B311F510E}" type="presParOf" srcId="{C637FB2E-CF63-408B-90FD-62594DCAE4F7}" destId="{304CC3DA-F62E-4F53-BA6E-4301EC7F9987}" srcOrd="3" destOrd="0" presId="urn:microsoft.com/office/officeart/2009/3/layout/StepUpProcess"/>
    <dgm:cxn modelId="{266F8795-B04E-407D-AEEF-9E2A2D2E93DE}" type="presParOf" srcId="{304CC3DA-F62E-4F53-BA6E-4301EC7F9987}" destId="{C65A6183-F9B8-4CBF-B37F-071F0C9C13E0}" srcOrd="0" destOrd="0" presId="urn:microsoft.com/office/officeart/2009/3/layout/StepUpProcess"/>
    <dgm:cxn modelId="{54FB5839-6D0F-41EE-A4D7-1CB9ED18B6EC}" type="presParOf" srcId="{C637FB2E-CF63-408B-90FD-62594DCAE4F7}" destId="{8CC158A9-038A-413A-AC4F-855E1DCC0F64}" srcOrd="4" destOrd="0" presId="urn:microsoft.com/office/officeart/2009/3/layout/StepUpProcess"/>
    <dgm:cxn modelId="{DE38BC63-8AA1-455B-8F67-26382CE5CAF4}" type="presParOf" srcId="{8CC158A9-038A-413A-AC4F-855E1DCC0F64}" destId="{CB258E34-47EA-4BD4-ACCD-A956C520C2E4}" srcOrd="0" destOrd="0" presId="urn:microsoft.com/office/officeart/2009/3/layout/StepUpProcess"/>
    <dgm:cxn modelId="{5769932F-80B2-43FA-BBD5-FEBF37DFFD74}" type="presParOf" srcId="{8CC158A9-038A-413A-AC4F-855E1DCC0F64}" destId="{2F15F129-EE2A-4219-8142-C1DC2B1A4EA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928423-0AC8-4727-9E8F-855F8EE302EA}"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6DD7C2D6-DDAB-438F-ACE8-F6B4D578FAEC}">
      <dgm:prSet phldrT="[Text]"/>
      <dgm:spPr/>
      <dgm:t>
        <a:bodyPr/>
        <a:lstStyle/>
        <a:p>
          <a:r>
            <a:rPr lang="en-AU" smtClean="0">
              <a:latin typeface="Times New Roman" panose="02020603050405020304" pitchFamily="18" charset="0"/>
              <a:cs typeface="Times New Roman" panose="02020603050405020304" pitchFamily="18" charset="0"/>
            </a:rPr>
            <a:t>Tư bản</a:t>
          </a:r>
          <a:endParaRPr lang="en-US">
            <a:latin typeface="Times New Roman" panose="02020603050405020304" pitchFamily="18" charset="0"/>
            <a:cs typeface="Times New Roman" panose="02020603050405020304" pitchFamily="18" charset="0"/>
          </a:endParaRPr>
        </a:p>
      </dgm:t>
    </dgm:pt>
    <dgm:pt modelId="{59A11C73-97CA-4D7B-877E-8CAFFE6139D1}" type="parTrans" cxnId="{6D87EF9F-A659-44A4-8F3F-7CBFE8CD684E}">
      <dgm:prSet/>
      <dgm:spPr/>
      <dgm:t>
        <a:bodyPr/>
        <a:lstStyle/>
        <a:p>
          <a:endParaRPr lang="en-US">
            <a:latin typeface="Times New Roman" panose="02020603050405020304" pitchFamily="18" charset="0"/>
            <a:cs typeface="Times New Roman" panose="02020603050405020304" pitchFamily="18" charset="0"/>
          </a:endParaRPr>
        </a:p>
      </dgm:t>
    </dgm:pt>
    <dgm:pt modelId="{D2752C8E-7AC6-4A44-B8EC-3726E393B4DC}" type="sibTrans" cxnId="{6D87EF9F-A659-44A4-8F3F-7CBFE8CD684E}">
      <dgm:prSet/>
      <dgm:spPr/>
      <dgm:t>
        <a:bodyPr/>
        <a:lstStyle/>
        <a:p>
          <a:endParaRPr lang="en-US">
            <a:latin typeface="Times New Roman" panose="02020603050405020304" pitchFamily="18" charset="0"/>
            <a:cs typeface="Times New Roman" panose="02020603050405020304" pitchFamily="18" charset="0"/>
          </a:endParaRPr>
        </a:p>
      </dgm:t>
    </dgm:pt>
    <dgm:pt modelId="{76636802-B282-47BC-940E-96A240F7FD11}">
      <dgm:prSet phldrT="[Text]"/>
      <dgm:spPr/>
      <dgm:t>
        <a:bodyPr/>
        <a:lstStyle/>
        <a:p>
          <a:r>
            <a:rPr lang="en-AU" smtClean="0">
              <a:latin typeface="Times New Roman" panose="02020603050405020304" pitchFamily="18" charset="0"/>
              <a:cs typeface="Times New Roman" panose="02020603050405020304" pitchFamily="18" charset="0"/>
            </a:rPr>
            <a:t>Lao động</a:t>
          </a:r>
          <a:endParaRPr lang="en-US">
            <a:latin typeface="Times New Roman" panose="02020603050405020304" pitchFamily="18" charset="0"/>
            <a:cs typeface="Times New Roman" panose="02020603050405020304" pitchFamily="18" charset="0"/>
          </a:endParaRPr>
        </a:p>
      </dgm:t>
    </dgm:pt>
    <dgm:pt modelId="{ABD16610-07F0-4D54-9538-961E180D9493}" type="parTrans" cxnId="{6E07B825-6873-4DAA-95C2-538E0AB0E5B0}">
      <dgm:prSet/>
      <dgm:spPr/>
      <dgm:t>
        <a:bodyPr/>
        <a:lstStyle/>
        <a:p>
          <a:endParaRPr lang="en-US">
            <a:latin typeface="Times New Roman" panose="02020603050405020304" pitchFamily="18" charset="0"/>
            <a:cs typeface="Times New Roman" panose="02020603050405020304" pitchFamily="18" charset="0"/>
          </a:endParaRPr>
        </a:p>
      </dgm:t>
    </dgm:pt>
    <dgm:pt modelId="{2552B1B0-65C2-4640-A08A-610BE38A2430}" type="sibTrans" cxnId="{6E07B825-6873-4DAA-95C2-538E0AB0E5B0}">
      <dgm:prSet/>
      <dgm:spPr/>
      <dgm:t>
        <a:bodyPr/>
        <a:lstStyle/>
        <a:p>
          <a:endParaRPr lang="en-US">
            <a:latin typeface="Times New Roman" panose="02020603050405020304" pitchFamily="18" charset="0"/>
            <a:cs typeface="Times New Roman" panose="02020603050405020304" pitchFamily="18" charset="0"/>
          </a:endParaRPr>
        </a:p>
      </dgm:t>
    </dgm:pt>
    <dgm:pt modelId="{16085D80-AFBA-402F-8323-BCB3848589BE}" type="pres">
      <dgm:prSet presAssocID="{47928423-0AC8-4727-9E8F-855F8EE302EA}" presName="diagram" presStyleCnt="0">
        <dgm:presLayoutVars>
          <dgm:dir/>
          <dgm:resizeHandles val="exact"/>
        </dgm:presLayoutVars>
      </dgm:prSet>
      <dgm:spPr/>
      <dgm:t>
        <a:bodyPr/>
        <a:lstStyle/>
        <a:p>
          <a:endParaRPr lang="en-US"/>
        </a:p>
      </dgm:t>
    </dgm:pt>
    <dgm:pt modelId="{EA2CDD09-B2BF-413C-A97B-C45E1C2A8D80}" type="pres">
      <dgm:prSet presAssocID="{6DD7C2D6-DDAB-438F-ACE8-F6B4D578FAEC}" presName="arrow" presStyleLbl="node1" presStyleIdx="0" presStyleCnt="2">
        <dgm:presLayoutVars>
          <dgm:bulletEnabled val="1"/>
        </dgm:presLayoutVars>
      </dgm:prSet>
      <dgm:spPr/>
      <dgm:t>
        <a:bodyPr/>
        <a:lstStyle/>
        <a:p>
          <a:endParaRPr lang="en-US"/>
        </a:p>
      </dgm:t>
    </dgm:pt>
    <dgm:pt modelId="{2C977EEB-3DCB-4080-B663-525CDB5C975E}" type="pres">
      <dgm:prSet presAssocID="{76636802-B282-47BC-940E-96A240F7FD11}" presName="arrow" presStyleLbl="node1" presStyleIdx="1" presStyleCnt="2">
        <dgm:presLayoutVars>
          <dgm:bulletEnabled val="1"/>
        </dgm:presLayoutVars>
      </dgm:prSet>
      <dgm:spPr/>
      <dgm:t>
        <a:bodyPr/>
        <a:lstStyle/>
        <a:p>
          <a:endParaRPr lang="en-US"/>
        </a:p>
      </dgm:t>
    </dgm:pt>
  </dgm:ptLst>
  <dgm:cxnLst>
    <dgm:cxn modelId="{6E07B825-6873-4DAA-95C2-538E0AB0E5B0}" srcId="{47928423-0AC8-4727-9E8F-855F8EE302EA}" destId="{76636802-B282-47BC-940E-96A240F7FD11}" srcOrd="1" destOrd="0" parTransId="{ABD16610-07F0-4D54-9538-961E180D9493}" sibTransId="{2552B1B0-65C2-4640-A08A-610BE38A2430}"/>
    <dgm:cxn modelId="{3B4A4923-F10C-412C-9C92-3B0B7FB15B9B}" type="presOf" srcId="{76636802-B282-47BC-940E-96A240F7FD11}" destId="{2C977EEB-3DCB-4080-B663-525CDB5C975E}" srcOrd="0" destOrd="0" presId="urn:microsoft.com/office/officeart/2005/8/layout/arrow5"/>
    <dgm:cxn modelId="{6D87EF9F-A659-44A4-8F3F-7CBFE8CD684E}" srcId="{47928423-0AC8-4727-9E8F-855F8EE302EA}" destId="{6DD7C2D6-DDAB-438F-ACE8-F6B4D578FAEC}" srcOrd="0" destOrd="0" parTransId="{59A11C73-97CA-4D7B-877E-8CAFFE6139D1}" sibTransId="{D2752C8E-7AC6-4A44-B8EC-3726E393B4DC}"/>
    <dgm:cxn modelId="{37DEE041-FE7A-4F50-9F34-796485B8057A}" type="presOf" srcId="{6DD7C2D6-DDAB-438F-ACE8-F6B4D578FAEC}" destId="{EA2CDD09-B2BF-413C-A97B-C45E1C2A8D80}" srcOrd="0" destOrd="0" presId="urn:microsoft.com/office/officeart/2005/8/layout/arrow5"/>
    <dgm:cxn modelId="{D0B38911-3DC3-4B90-A7F8-DB85B178AB82}" type="presOf" srcId="{47928423-0AC8-4727-9E8F-855F8EE302EA}" destId="{16085D80-AFBA-402F-8323-BCB3848589BE}" srcOrd="0" destOrd="0" presId="urn:microsoft.com/office/officeart/2005/8/layout/arrow5"/>
    <dgm:cxn modelId="{9E182E1E-48FC-4EC4-AB7D-D3E2F701464D}" type="presParOf" srcId="{16085D80-AFBA-402F-8323-BCB3848589BE}" destId="{EA2CDD09-B2BF-413C-A97B-C45E1C2A8D80}" srcOrd="0" destOrd="0" presId="urn:microsoft.com/office/officeart/2005/8/layout/arrow5"/>
    <dgm:cxn modelId="{B844F9B9-744B-4C36-AFE6-12561AA2E294}" type="presParOf" srcId="{16085D80-AFBA-402F-8323-BCB3848589BE}" destId="{2C977EEB-3DCB-4080-B663-525CDB5C975E}" srcOrd="1" destOrd="0" presId="urn:microsoft.com/office/officeart/2005/8/layout/arrow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55C912-1A7F-461F-ACAE-3ADDE4EBD655}" type="doc">
      <dgm:prSet loTypeId="urn:microsoft.com/office/officeart/2005/8/layout/radial4" loCatId="relationship" qsTypeId="urn:microsoft.com/office/officeart/2005/8/quickstyle/simple4" qsCatId="simple" csTypeId="urn:microsoft.com/office/officeart/2005/8/colors/accent2_1" csCatId="accent2" phldr="1"/>
      <dgm:spPr/>
      <dgm:t>
        <a:bodyPr/>
        <a:lstStyle/>
        <a:p>
          <a:endParaRPr lang="en-US"/>
        </a:p>
      </dgm:t>
    </dgm:pt>
    <dgm:pt modelId="{B1DBE61E-7955-4230-A640-2E126AC0836E}">
      <dgm:prSet phldrT="[Text]"/>
      <dgm:spPr/>
      <dgm:t>
        <a:bodyPr/>
        <a:lstStyle/>
        <a:p>
          <a:pPr>
            <a:spcAft>
              <a:spcPts val="0"/>
            </a:spcAft>
          </a:pPr>
          <a:r>
            <a:rPr lang="en-AU" b="1" smtClean="0">
              <a:latin typeface="Times New Roman" panose="02020603050405020304" pitchFamily="18" charset="0"/>
              <a:cs typeface="Times New Roman" panose="02020603050405020304" pitchFamily="18" charset="0"/>
            </a:rPr>
            <a:t>Chiến lược CNH </a:t>
          </a:r>
        </a:p>
        <a:p>
          <a:pPr>
            <a:spcAft>
              <a:spcPts val="0"/>
            </a:spcAft>
          </a:pPr>
          <a:r>
            <a:rPr lang="en-AU" b="1" smtClean="0">
              <a:latin typeface="Times New Roman" panose="02020603050405020304" pitchFamily="18" charset="0"/>
              <a:cs typeface="Times New Roman" panose="02020603050405020304" pitchFamily="18" charset="0"/>
            </a:rPr>
            <a:t>rút ngắn</a:t>
          </a:r>
          <a:endParaRPr lang="en-US" b="1">
            <a:latin typeface="Times New Roman" panose="02020603050405020304" pitchFamily="18" charset="0"/>
            <a:cs typeface="Times New Roman" panose="02020603050405020304" pitchFamily="18" charset="0"/>
          </a:endParaRPr>
        </a:p>
      </dgm:t>
    </dgm:pt>
    <dgm:pt modelId="{D7E85732-F08A-4B51-B520-4BB37FE7544A}" type="parTrans" cxnId="{60F0713F-FB36-4761-AFDD-A8005ED4B85A}">
      <dgm:prSet/>
      <dgm:spPr/>
      <dgm:t>
        <a:bodyPr/>
        <a:lstStyle/>
        <a:p>
          <a:endParaRPr lang="en-US">
            <a:latin typeface="Times New Roman" panose="02020603050405020304" pitchFamily="18" charset="0"/>
            <a:cs typeface="Times New Roman" panose="02020603050405020304" pitchFamily="18" charset="0"/>
          </a:endParaRPr>
        </a:p>
      </dgm:t>
    </dgm:pt>
    <dgm:pt modelId="{CFC7D02F-CE86-4123-86DA-AC348203CEB8}" type="sibTrans" cxnId="{60F0713F-FB36-4761-AFDD-A8005ED4B85A}">
      <dgm:prSet/>
      <dgm:spPr/>
      <dgm:t>
        <a:bodyPr/>
        <a:lstStyle/>
        <a:p>
          <a:endParaRPr lang="en-US">
            <a:latin typeface="Times New Roman" panose="02020603050405020304" pitchFamily="18" charset="0"/>
            <a:cs typeface="Times New Roman" panose="02020603050405020304" pitchFamily="18" charset="0"/>
          </a:endParaRPr>
        </a:p>
      </dgm:t>
    </dgm:pt>
    <dgm:pt modelId="{DB76C620-F03A-4A62-A441-DFA9488978A3}">
      <dgm:prSet phldrT="[Text]"/>
      <dgm:spPr/>
      <dgm:t>
        <a:bodyPr/>
        <a:lstStyle/>
        <a:p>
          <a:r>
            <a:rPr lang="en-AU" smtClean="0">
              <a:latin typeface="Times New Roman" panose="02020603050405020304" pitchFamily="18" charset="0"/>
              <a:cs typeface="Times New Roman" panose="02020603050405020304" pitchFamily="18" charset="0"/>
            </a:rPr>
            <a:t>Đ</a:t>
          </a:r>
          <a:r>
            <a:rPr lang="vi-VN" smtClean="0">
              <a:latin typeface="Times New Roman" panose="02020603050405020304" pitchFamily="18" charset="0"/>
              <a:cs typeface="Times New Roman" panose="02020603050405020304" pitchFamily="18" charset="0"/>
            </a:rPr>
            <a:t>ẩy mạnh xuất khẩu, phát triển sản xuất trong nước thay thế hàng nhập khẩu</a:t>
          </a:r>
          <a:endParaRPr lang="en-US">
            <a:latin typeface="Times New Roman" panose="02020603050405020304" pitchFamily="18" charset="0"/>
            <a:cs typeface="Times New Roman" panose="02020603050405020304" pitchFamily="18" charset="0"/>
          </a:endParaRPr>
        </a:p>
      </dgm:t>
    </dgm:pt>
    <dgm:pt modelId="{4AEA6C11-FD4A-4064-8572-57F30DF70826}" type="parTrans" cxnId="{03C00776-7C04-431B-96A8-8C8ECBE901C6}">
      <dgm:prSet/>
      <dgm:spPr/>
      <dgm:t>
        <a:bodyPr/>
        <a:lstStyle/>
        <a:p>
          <a:endParaRPr lang="en-US">
            <a:latin typeface="Times New Roman" panose="02020603050405020304" pitchFamily="18" charset="0"/>
            <a:cs typeface="Times New Roman" panose="02020603050405020304" pitchFamily="18" charset="0"/>
          </a:endParaRPr>
        </a:p>
      </dgm:t>
    </dgm:pt>
    <dgm:pt modelId="{9F72E02F-17EB-4876-9F9E-70D9F6181C2F}" type="sibTrans" cxnId="{03C00776-7C04-431B-96A8-8C8ECBE901C6}">
      <dgm:prSet/>
      <dgm:spPr/>
      <dgm:t>
        <a:bodyPr/>
        <a:lstStyle/>
        <a:p>
          <a:endParaRPr lang="en-US">
            <a:latin typeface="Times New Roman" panose="02020603050405020304" pitchFamily="18" charset="0"/>
            <a:cs typeface="Times New Roman" panose="02020603050405020304" pitchFamily="18" charset="0"/>
          </a:endParaRPr>
        </a:p>
      </dgm:t>
    </dgm:pt>
    <dgm:pt modelId="{FF41BCA2-5C14-488B-9986-6C5BE07E81A8}">
      <dgm:prSet phldrT="[Text]"/>
      <dgm:spPr/>
      <dgm:t>
        <a:bodyPr/>
        <a:lstStyle/>
        <a:p>
          <a:r>
            <a:rPr lang="en-AU" smtClean="0">
              <a:latin typeface="Times New Roman" panose="02020603050405020304" pitchFamily="18" charset="0"/>
              <a:cs typeface="Times New Roman" panose="02020603050405020304" pitchFamily="18" charset="0"/>
            </a:rPr>
            <a:t>T</a:t>
          </a:r>
          <a:r>
            <a:rPr lang="vi-VN" smtClean="0">
              <a:latin typeface="Times New Roman" panose="02020603050405020304" pitchFamily="18" charset="0"/>
              <a:cs typeface="Times New Roman" panose="02020603050405020304" pitchFamily="18" charset="0"/>
            </a:rPr>
            <a:t>ận dụng lợi thế về khoa học, công nghệ của các nước đi trước</a:t>
          </a:r>
          <a:endParaRPr lang="en-US">
            <a:latin typeface="Times New Roman" panose="02020603050405020304" pitchFamily="18" charset="0"/>
            <a:cs typeface="Times New Roman" panose="02020603050405020304" pitchFamily="18" charset="0"/>
          </a:endParaRPr>
        </a:p>
      </dgm:t>
    </dgm:pt>
    <dgm:pt modelId="{61E545C9-3CF4-415A-A03A-91D5936D466B}" type="parTrans" cxnId="{409EB3A7-CF3D-4175-9F2C-5C1A04C47DFC}">
      <dgm:prSet/>
      <dgm:spPr/>
      <dgm:t>
        <a:bodyPr/>
        <a:lstStyle/>
        <a:p>
          <a:endParaRPr lang="en-US">
            <a:latin typeface="Times New Roman" panose="02020603050405020304" pitchFamily="18" charset="0"/>
            <a:cs typeface="Times New Roman" panose="02020603050405020304" pitchFamily="18" charset="0"/>
          </a:endParaRPr>
        </a:p>
      </dgm:t>
    </dgm:pt>
    <dgm:pt modelId="{BAA18C01-EDAC-4DED-8351-FAEE1F88A66B}" type="sibTrans" cxnId="{409EB3A7-CF3D-4175-9F2C-5C1A04C47DFC}">
      <dgm:prSet/>
      <dgm:spPr/>
      <dgm:t>
        <a:bodyPr/>
        <a:lstStyle/>
        <a:p>
          <a:endParaRPr lang="en-US">
            <a:latin typeface="Times New Roman" panose="02020603050405020304" pitchFamily="18" charset="0"/>
            <a:cs typeface="Times New Roman" panose="02020603050405020304" pitchFamily="18" charset="0"/>
          </a:endParaRPr>
        </a:p>
      </dgm:t>
    </dgm:pt>
    <dgm:pt modelId="{F0703E3C-72A8-4E8A-93CC-80B3F7242FAF}">
      <dgm:prSet phldrT="[Text]"/>
      <dgm:spPr/>
      <dgm:t>
        <a:bodyPr/>
        <a:lstStyle/>
        <a:p>
          <a:r>
            <a:rPr lang="en-AU" smtClean="0">
              <a:latin typeface="Times New Roman" panose="02020603050405020304" pitchFamily="18" charset="0"/>
              <a:cs typeface="Times New Roman" panose="02020603050405020304" pitchFamily="18" charset="0"/>
            </a:rPr>
            <a:t>Kết hợp p</a:t>
          </a:r>
          <a:r>
            <a:rPr lang="vi-VN" smtClean="0">
              <a:latin typeface="Times New Roman" panose="02020603050405020304" pitchFamily="18" charset="0"/>
              <a:cs typeface="Times New Roman" panose="02020603050405020304" pitchFamily="18" charset="0"/>
            </a:rPr>
            <a:t>hát huy nguồn lực</a:t>
          </a:r>
          <a:r>
            <a:rPr lang="en-AU" smtClean="0">
              <a:latin typeface="Times New Roman" panose="02020603050405020304" pitchFamily="18" charset="0"/>
              <a:cs typeface="Times New Roman" panose="02020603050405020304" pitchFamily="18" charset="0"/>
            </a:rPr>
            <a:t>,</a:t>
          </a:r>
          <a:r>
            <a:rPr lang="vi-VN" smtClean="0">
              <a:latin typeface="Times New Roman" panose="02020603050405020304" pitchFamily="18" charset="0"/>
              <a:cs typeface="Times New Roman" panose="02020603050405020304" pitchFamily="18" charset="0"/>
            </a:rPr>
            <a:t> lợi thế trong nước</a:t>
          </a:r>
          <a:r>
            <a:rPr lang="en-AU" smtClean="0">
              <a:latin typeface="Times New Roman" panose="02020603050405020304" pitchFamily="18" charset="0"/>
              <a:cs typeface="Times New Roman" panose="02020603050405020304" pitchFamily="18" charset="0"/>
            </a:rPr>
            <a:t> với</a:t>
          </a:r>
          <a:r>
            <a:rPr lang="vi-VN" smtClean="0">
              <a:latin typeface="Times New Roman" panose="02020603050405020304" pitchFamily="18" charset="0"/>
              <a:cs typeface="Times New Roman" panose="02020603050405020304" pitchFamily="18" charset="0"/>
            </a:rPr>
            <a:t> thu hút nguồn lực từ bên ngoài</a:t>
          </a:r>
          <a:endParaRPr lang="en-US">
            <a:latin typeface="Times New Roman" panose="02020603050405020304" pitchFamily="18" charset="0"/>
            <a:cs typeface="Times New Roman" panose="02020603050405020304" pitchFamily="18" charset="0"/>
          </a:endParaRPr>
        </a:p>
      </dgm:t>
    </dgm:pt>
    <dgm:pt modelId="{04096B69-76E0-4414-BDBA-42C9BA5F1CF1}" type="parTrans" cxnId="{D8FF5F07-0181-4B02-A80C-E840BA0038B0}">
      <dgm:prSet/>
      <dgm:spPr/>
      <dgm:t>
        <a:bodyPr/>
        <a:lstStyle/>
        <a:p>
          <a:endParaRPr lang="en-US">
            <a:latin typeface="Times New Roman" panose="02020603050405020304" pitchFamily="18" charset="0"/>
            <a:cs typeface="Times New Roman" panose="02020603050405020304" pitchFamily="18" charset="0"/>
          </a:endParaRPr>
        </a:p>
      </dgm:t>
    </dgm:pt>
    <dgm:pt modelId="{DA49148C-8551-47FC-A1F0-76C2249CAE30}" type="sibTrans" cxnId="{D8FF5F07-0181-4B02-A80C-E840BA0038B0}">
      <dgm:prSet/>
      <dgm:spPr/>
      <dgm:t>
        <a:bodyPr/>
        <a:lstStyle/>
        <a:p>
          <a:endParaRPr lang="en-US">
            <a:latin typeface="Times New Roman" panose="02020603050405020304" pitchFamily="18" charset="0"/>
            <a:cs typeface="Times New Roman" panose="02020603050405020304" pitchFamily="18" charset="0"/>
          </a:endParaRPr>
        </a:p>
      </dgm:t>
    </dgm:pt>
    <dgm:pt modelId="{D9293E5E-B993-4E83-A6A8-F1B364BA2B9D}" type="pres">
      <dgm:prSet presAssocID="{1555C912-1A7F-461F-ACAE-3ADDE4EBD655}" presName="cycle" presStyleCnt="0">
        <dgm:presLayoutVars>
          <dgm:chMax val="1"/>
          <dgm:dir/>
          <dgm:animLvl val="ctr"/>
          <dgm:resizeHandles val="exact"/>
        </dgm:presLayoutVars>
      </dgm:prSet>
      <dgm:spPr/>
      <dgm:t>
        <a:bodyPr/>
        <a:lstStyle/>
        <a:p>
          <a:endParaRPr lang="en-US"/>
        </a:p>
      </dgm:t>
    </dgm:pt>
    <dgm:pt modelId="{1D8E2E26-7FCC-4261-A685-217E941D19E1}" type="pres">
      <dgm:prSet presAssocID="{B1DBE61E-7955-4230-A640-2E126AC0836E}" presName="centerShape" presStyleLbl="node0" presStyleIdx="0" presStyleCnt="1"/>
      <dgm:spPr/>
      <dgm:t>
        <a:bodyPr/>
        <a:lstStyle/>
        <a:p>
          <a:endParaRPr lang="en-US"/>
        </a:p>
      </dgm:t>
    </dgm:pt>
    <dgm:pt modelId="{8EF0640C-CE72-4F2E-AB03-C58AFC2CFEAB}" type="pres">
      <dgm:prSet presAssocID="{4AEA6C11-FD4A-4064-8572-57F30DF70826}" presName="parTrans" presStyleLbl="bgSibTrans2D1" presStyleIdx="0" presStyleCnt="3"/>
      <dgm:spPr/>
      <dgm:t>
        <a:bodyPr/>
        <a:lstStyle/>
        <a:p>
          <a:endParaRPr lang="en-US"/>
        </a:p>
      </dgm:t>
    </dgm:pt>
    <dgm:pt modelId="{A22F497A-7E0B-446C-A9C4-AF22DFBC8001}" type="pres">
      <dgm:prSet presAssocID="{DB76C620-F03A-4A62-A441-DFA9488978A3}" presName="node" presStyleLbl="node1" presStyleIdx="0" presStyleCnt="3">
        <dgm:presLayoutVars>
          <dgm:bulletEnabled val="1"/>
        </dgm:presLayoutVars>
      </dgm:prSet>
      <dgm:spPr/>
      <dgm:t>
        <a:bodyPr/>
        <a:lstStyle/>
        <a:p>
          <a:endParaRPr lang="en-US"/>
        </a:p>
      </dgm:t>
    </dgm:pt>
    <dgm:pt modelId="{BD52E327-291C-4D51-BBFB-613023F8C825}" type="pres">
      <dgm:prSet presAssocID="{61E545C9-3CF4-415A-A03A-91D5936D466B}" presName="parTrans" presStyleLbl="bgSibTrans2D1" presStyleIdx="1" presStyleCnt="3"/>
      <dgm:spPr/>
      <dgm:t>
        <a:bodyPr/>
        <a:lstStyle/>
        <a:p>
          <a:endParaRPr lang="en-US"/>
        </a:p>
      </dgm:t>
    </dgm:pt>
    <dgm:pt modelId="{913BA90B-9C7A-4D6D-B296-627854FFD780}" type="pres">
      <dgm:prSet presAssocID="{FF41BCA2-5C14-488B-9986-6C5BE07E81A8}" presName="node" presStyleLbl="node1" presStyleIdx="1" presStyleCnt="3">
        <dgm:presLayoutVars>
          <dgm:bulletEnabled val="1"/>
        </dgm:presLayoutVars>
      </dgm:prSet>
      <dgm:spPr/>
      <dgm:t>
        <a:bodyPr/>
        <a:lstStyle/>
        <a:p>
          <a:endParaRPr lang="en-US"/>
        </a:p>
      </dgm:t>
    </dgm:pt>
    <dgm:pt modelId="{24C82549-00CD-4EFF-9BB5-46F7BAD8F331}" type="pres">
      <dgm:prSet presAssocID="{04096B69-76E0-4414-BDBA-42C9BA5F1CF1}" presName="parTrans" presStyleLbl="bgSibTrans2D1" presStyleIdx="2" presStyleCnt="3"/>
      <dgm:spPr/>
      <dgm:t>
        <a:bodyPr/>
        <a:lstStyle/>
        <a:p>
          <a:endParaRPr lang="en-US"/>
        </a:p>
      </dgm:t>
    </dgm:pt>
    <dgm:pt modelId="{52E5735B-5099-4762-B730-2E646CE54B00}" type="pres">
      <dgm:prSet presAssocID="{F0703E3C-72A8-4E8A-93CC-80B3F7242FAF}" presName="node" presStyleLbl="node1" presStyleIdx="2" presStyleCnt="3">
        <dgm:presLayoutVars>
          <dgm:bulletEnabled val="1"/>
        </dgm:presLayoutVars>
      </dgm:prSet>
      <dgm:spPr/>
      <dgm:t>
        <a:bodyPr/>
        <a:lstStyle/>
        <a:p>
          <a:endParaRPr lang="en-US"/>
        </a:p>
      </dgm:t>
    </dgm:pt>
  </dgm:ptLst>
  <dgm:cxnLst>
    <dgm:cxn modelId="{ABE40A7D-1823-4541-8438-AD8BE99E25D1}" type="presOf" srcId="{4AEA6C11-FD4A-4064-8572-57F30DF70826}" destId="{8EF0640C-CE72-4F2E-AB03-C58AFC2CFEAB}" srcOrd="0" destOrd="0" presId="urn:microsoft.com/office/officeart/2005/8/layout/radial4"/>
    <dgm:cxn modelId="{409EB3A7-CF3D-4175-9F2C-5C1A04C47DFC}" srcId="{B1DBE61E-7955-4230-A640-2E126AC0836E}" destId="{FF41BCA2-5C14-488B-9986-6C5BE07E81A8}" srcOrd="1" destOrd="0" parTransId="{61E545C9-3CF4-415A-A03A-91D5936D466B}" sibTransId="{BAA18C01-EDAC-4DED-8351-FAEE1F88A66B}"/>
    <dgm:cxn modelId="{255EE6F4-B1B5-49A8-A633-F2B2E79F81A3}" type="presOf" srcId="{DB76C620-F03A-4A62-A441-DFA9488978A3}" destId="{A22F497A-7E0B-446C-A9C4-AF22DFBC8001}" srcOrd="0" destOrd="0" presId="urn:microsoft.com/office/officeart/2005/8/layout/radial4"/>
    <dgm:cxn modelId="{95C6861F-3E3C-4FA0-972D-ABF1AB81C0E6}" type="presOf" srcId="{61E545C9-3CF4-415A-A03A-91D5936D466B}" destId="{BD52E327-291C-4D51-BBFB-613023F8C825}" srcOrd="0" destOrd="0" presId="urn:microsoft.com/office/officeart/2005/8/layout/radial4"/>
    <dgm:cxn modelId="{03C00776-7C04-431B-96A8-8C8ECBE901C6}" srcId="{B1DBE61E-7955-4230-A640-2E126AC0836E}" destId="{DB76C620-F03A-4A62-A441-DFA9488978A3}" srcOrd="0" destOrd="0" parTransId="{4AEA6C11-FD4A-4064-8572-57F30DF70826}" sibTransId="{9F72E02F-17EB-4876-9F9E-70D9F6181C2F}"/>
    <dgm:cxn modelId="{03CD01CA-46D4-418E-B1E8-038B36AC4214}" type="presOf" srcId="{04096B69-76E0-4414-BDBA-42C9BA5F1CF1}" destId="{24C82549-00CD-4EFF-9BB5-46F7BAD8F331}" srcOrd="0" destOrd="0" presId="urn:microsoft.com/office/officeart/2005/8/layout/radial4"/>
    <dgm:cxn modelId="{15F728CD-0159-415A-8C86-281E4A2FEC08}" type="presOf" srcId="{F0703E3C-72A8-4E8A-93CC-80B3F7242FAF}" destId="{52E5735B-5099-4762-B730-2E646CE54B00}" srcOrd="0" destOrd="0" presId="urn:microsoft.com/office/officeart/2005/8/layout/radial4"/>
    <dgm:cxn modelId="{D8FF5F07-0181-4B02-A80C-E840BA0038B0}" srcId="{B1DBE61E-7955-4230-A640-2E126AC0836E}" destId="{F0703E3C-72A8-4E8A-93CC-80B3F7242FAF}" srcOrd="2" destOrd="0" parTransId="{04096B69-76E0-4414-BDBA-42C9BA5F1CF1}" sibTransId="{DA49148C-8551-47FC-A1F0-76C2249CAE30}"/>
    <dgm:cxn modelId="{DF43EB15-4894-4AF4-8378-A9B8689D6FE1}" type="presOf" srcId="{B1DBE61E-7955-4230-A640-2E126AC0836E}" destId="{1D8E2E26-7FCC-4261-A685-217E941D19E1}" srcOrd="0" destOrd="0" presId="urn:microsoft.com/office/officeart/2005/8/layout/radial4"/>
    <dgm:cxn modelId="{60F0713F-FB36-4761-AFDD-A8005ED4B85A}" srcId="{1555C912-1A7F-461F-ACAE-3ADDE4EBD655}" destId="{B1DBE61E-7955-4230-A640-2E126AC0836E}" srcOrd="0" destOrd="0" parTransId="{D7E85732-F08A-4B51-B520-4BB37FE7544A}" sibTransId="{CFC7D02F-CE86-4123-86DA-AC348203CEB8}"/>
    <dgm:cxn modelId="{88C95800-8BAC-46F6-AF32-2D288A1D573A}" type="presOf" srcId="{1555C912-1A7F-461F-ACAE-3ADDE4EBD655}" destId="{D9293E5E-B993-4E83-A6A8-F1B364BA2B9D}" srcOrd="0" destOrd="0" presId="urn:microsoft.com/office/officeart/2005/8/layout/radial4"/>
    <dgm:cxn modelId="{7FF69434-5D56-41AB-8A6B-7C1B259C7935}" type="presOf" srcId="{FF41BCA2-5C14-488B-9986-6C5BE07E81A8}" destId="{913BA90B-9C7A-4D6D-B296-627854FFD780}" srcOrd="0" destOrd="0" presId="urn:microsoft.com/office/officeart/2005/8/layout/radial4"/>
    <dgm:cxn modelId="{CDF71847-83B7-4117-966E-2A47B73D4279}" type="presParOf" srcId="{D9293E5E-B993-4E83-A6A8-F1B364BA2B9D}" destId="{1D8E2E26-7FCC-4261-A685-217E941D19E1}" srcOrd="0" destOrd="0" presId="urn:microsoft.com/office/officeart/2005/8/layout/radial4"/>
    <dgm:cxn modelId="{C6C8BCE5-0967-4D36-A92E-87201E0C0660}" type="presParOf" srcId="{D9293E5E-B993-4E83-A6A8-F1B364BA2B9D}" destId="{8EF0640C-CE72-4F2E-AB03-C58AFC2CFEAB}" srcOrd="1" destOrd="0" presId="urn:microsoft.com/office/officeart/2005/8/layout/radial4"/>
    <dgm:cxn modelId="{7948DD76-D96B-4102-A73A-3E3E3696AA6F}" type="presParOf" srcId="{D9293E5E-B993-4E83-A6A8-F1B364BA2B9D}" destId="{A22F497A-7E0B-446C-A9C4-AF22DFBC8001}" srcOrd="2" destOrd="0" presId="urn:microsoft.com/office/officeart/2005/8/layout/radial4"/>
    <dgm:cxn modelId="{113B9DF5-5D6F-4CA1-A941-327F162D63D4}" type="presParOf" srcId="{D9293E5E-B993-4E83-A6A8-F1B364BA2B9D}" destId="{BD52E327-291C-4D51-BBFB-613023F8C825}" srcOrd="3" destOrd="0" presId="urn:microsoft.com/office/officeart/2005/8/layout/radial4"/>
    <dgm:cxn modelId="{4B6374A7-8627-4F12-B596-68651D354EFE}" type="presParOf" srcId="{D9293E5E-B993-4E83-A6A8-F1B364BA2B9D}" destId="{913BA90B-9C7A-4D6D-B296-627854FFD780}" srcOrd="4" destOrd="0" presId="urn:microsoft.com/office/officeart/2005/8/layout/radial4"/>
    <dgm:cxn modelId="{CFACB846-32B1-4BD6-8195-40EE5ED92B58}" type="presParOf" srcId="{D9293E5E-B993-4E83-A6A8-F1B364BA2B9D}" destId="{24C82549-00CD-4EFF-9BB5-46F7BAD8F331}" srcOrd="5" destOrd="0" presId="urn:microsoft.com/office/officeart/2005/8/layout/radial4"/>
    <dgm:cxn modelId="{3C302039-6DF5-408F-8E45-0C90ED6BC20D}" type="presParOf" srcId="{D9293E5E-B993-4E83-A6A8-F1B364BA2B9D}" destId="{52E5735B-5099-4762-B730-2E646CE54B00}"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DBE187-463F-4638-AB91-70FCFDD25AAB}" type="doc">
      <dgm:prSet loTypeId="urn:microsoft.com/office/officeart/2005/8/layout/gear1" loCatId="relationship" qsTypeId="urn:microsoft.com/office/officeart/2005/8/quickstyle/simple4" qsCatId="simple" csTypeId="urn:microsoft.com/office/officeart/2005/8/colors/accent1_1" csCatId="accent1" phldr="1"/>
      <dgm:spPr/>
    </dgm:pt>
    <dgm:pt modelId="{99EBF8BD-9E7B-46FA-AF65-9D618444326B}">
      <dgm:prSet phldrT="[Text]"/>
      <dgm:spPr/>
      <dgm:t>
        <a:bodyPr/>
        <a:lstStyle/>
        <a:p>
          <a:r>
            <a:rPr lang="en-US" i="0" u="none" smtClean="0">
              <a:latin typeface="Times New Roman" panose="02020603050405020304" pitchFamily="18" charset="0"/>
              <a:cs typeface="Times New Roman" panose="02020603050405020304" pitchFamily="18" charset="0"/>
            </a:rPr>
            <a:t>Từng bước hoàn thiện QHSX phù hợp vớỉ trình độ phát triển của LLSX.</a:t>
          </a:r>
          <a:endParaRPr lang="en-US" i="0">
            <a:latin typeface="Times New Roman" panose="02020603050405020304" pitchFamily="18" charset="0"/>
            <a:cs typeface="Times New Roman" panose="02020603050405020304" pitchFamily="18" charset="0"/>
          </a:endParaRPr>
        </a:p>
      </dgm:t>
    </dgm:pt>
    <dgm:pt modelId="{357A93F8-FCA4-4F40-94CB-0A97D7771A99}" type="parTrans" cxnId="{E45E3A3E-FB90-4837-8E5B-0A28206638E1}">
      <dgm:prSet/>
      <dgm:spPr/>
      <dgm:t>
        <a:bodyPr/>
        <a:lstStyle/>
        <a:p>
          <a:endParaRPr lang="en-US" i="0">
            <a:latin typeface="Times New Roman" panose="02020603050405020304" pitchFamily="18" charset="0"/>
            <a:cs typeface="Times New Roman" panose="02020603050405020304" pitchFamily="18" charset="0"/>
          </a:endParaRPr>
        </a:p>
      </dgm:t>
    </dgm:pt>
    <dgm:pt modelId="{DDF1BD91-49D2-4DBD-AE4B-29CF9E3962C3}" type="sibTrans" cxnId="{E45E3A3E-FB90-4837-8E5B-0A28206638E1}">
      <dgm:prSet/>
      <dgm:spPr/>
      <dgm:t>
        <a:bodyPr/>
        <a:lstStyle/>
        <a:p>
          <a:endParaRPr lang="en-US" i="0">
            <a:latin typeface="Times New Roman" panose="02020603050405020304" pitchFamily="18" charset="0"/>
            <a:cs typeface="Times New Roman" panose="02020603050405020304" pitchFamily="18" charset="0"/>
          </a:endParaRPr>
        </a:p>
      </dgm:t>
    </dgm:pt>
    <dgm:pt modelId="{B55EDF99-19DF-4C45-BA8C-B2150C640A0D}">
      <dgm:prSet phldrT="[Text]"/>
      <dgm:spPr/>
      <dgm:t>
        <a:bodyPr/>
        <a:lstStyle/>
        <a:p>
          <a:r>
            <a:rPr lang="en-US" b="0" i="0" u="none" smtClean="0">
              <a:latin typeface="Times New Roman" panose="02020603050405020304" pitchFamily="18" charset="0"/>
              <a:cs typeface="Times New Roman" panose="02020603050405020304" pitchFamily="18" charset="0"/>
            </a:rPr>
            <a:t>Chuyển đổi CCKT theo hướng hiện đại, hợp lý, hiệu </a:t>
          </a:r>
          <a:r>
            <a:rPr lang="en-US" i="0" smtClean="0">
              <a:latin typeface="Times New Roman" panose="02020603050405020304" pitchFamily="18" charset="0"/>
              <a:cs typeface="Times New Roman" panose="02020603050405020304" pitchFamily="18" charset="0"/>
            </a:rPr>
            <a:t>quả</a:t>
          </a:r>
          <a:endParaRPr lang="en-US" i="0">
            <a:latin typeface="Times New Roman" panose="02020603050405020304" pitchFamily="18" charset="0"/>
            <a:cs typeface="Times New Roman" panose="02020603050405020304" pitchFamily="18" charset="0"/>
          </a:endParaRPr>
        </a:p>
      </dgm:t>
    </dgm:pt>
    <dgm:pt modelId="{E3C40F4F-F1A1-4E9D-8FAF-CAA00895CB00}" type="parTrans" cxnId="{DB2520AA-10C6-4B5A-B64F-8697216AE41A}">
      <dgm:prSet/>
      <dgm:spPr/>
      <dgm:t>
        <a:bodyPr/>
        <a:lstStyle/>
        <a:p>
          <a:endParaRPr lang="en-US" i="0">
            <a:latin typeface="Times New Roman" panose="02020603050405020304" pitchFamily="18" charset="0"/>
            <a:cs typeface="Times New Roman" panose="02020603050405020304" pitchFamily="18" charset="0"/>
          </a:endParaRPr>
        </a:p>
      </dgm:t>
    </dgm:pt>
    <dgm:pt modelId="{027A147C-1B97-4D00-9F5F-BEE7067BF844}" type="sibTrans" cxnId="{DB2520AA-10C6-4B5A-B64F-8697216AE41A}">
      <dgm:prSet/>
      <dgm:spPr/>
      <dgm:t>
        <a:bodyPr/>
        <a:lstStyle/>
        <a:p>
          <a:endParaRPr lang="en-US" i="0">
            <a:latin typeface="Times New Roman" panose="02020603050405020304" pitchFamily="18" charset="0"/>
            <a:cs typeface="Times New Roman" panose="02020603050405020304" pitchFamily="18" charset="0"/>
          </a:endParaRPr>
        </a:p>
      </dgm:t>
    </dgm:pt>
    <dgm:pt modelId="{A0BB3889-825A-49B6-9291-3B21A38A1B5C}">
      <dgm:prSet phldrT="[Text]"/>
      <dgm:spPr/>
      <dgm:t>
        <a:bodyPr/>
        <a:lstStyle/>
        <a:p>
          <a:r>
            <a:rPr lang="en-US" i="0" u="none" smtClean="0">
              <a:latin typeface="Times New Roman" panose="02020603050405020304" pitchFamily="18" charset="0"/>
              <a:cs typeface="Times New Roman" panose="02020603050405020304" pitchFamily="18" charset="0"/>
            </a:rPr>
            <a:t>Phát triển LLSX dựa trên cơ sở những thành tựu KH-CN mới, hiện đại</a:t>
          </a:r>
          <a:endParaRPr lang="en-US" i="0">
            <a:latin typeface="Times New Roman" panose="02020603050405020304" pitchFamily="18" charset="0"/>
            <a:cs typeface="Times New Roman" panose="02020603050405020304" pitchFamily="18" charset="0"/>
          </a:endParaRPr>
        </a:p>
      </dgm:t>
    </dgm:pt>
    <dgm:pt modelId="{F754BF52-31DE-4338-832C-FACBC2ABE698}" type="parTrans" cxnId="{6A4633D0-5608-4D95-8428-B089D59CF1E8}">
      <dgm:prSet/>
      <dgm:spPr/>
      <dgm:t>
        <a:bodyPr/>
        <a:lstStyle/>
        <a:p>
          <a:endParaRPr lang="en-US" i="0">
            <a:latin typeface="Times New Roman" panose="02020603050405020304" pitchFamily="18" charset="0"/>
            <a:cs typeface="Times New Roman" panose="02020603050405020304" pitchFamily="18" charset="0"/>
          </a:endParaRPr>
        </a:p>
      </dgm:t>
    </dgm:pt>
    <dgm:pt modelId="{3EAE2F5A-6D03-44C7-9533-27112EE34D9F}" type="sibTrans" cxnId="{6A4633D0-5608-4D95-8428-B089D59CF1E8}">
      <dgm:prSet/>
      <dgm:spPr/>
      <dgm:t>
        <a:bodyPr/>
        <a:lstStyle/>
        <a:p>
          <a:endParaRPr lang="en-US" i="0">
            <a:latin typeface="Times New Roman" panose="02020603050405020304" pitchFamily="18" charset="0"/>
            <a:cs typeface="Times New Roman" panose="02020603050405020304" pitchFamily="18" charset="0"/>
          </a:endParaRPr>
        </a:p>
      </dgm:t>
    </dgm:pt>
    <dgm:pt modelId="{57A4761C-2B52-4284-9E30-A2B338A85CFA}" type="pres">
      <dgm:prSet presAssocID="{05DBE187-463F-4638-AB91-70FCFDD25AAB}" presName="composite" presStyleCnt="0">
        <dgm:presLayoutVars>
          <dgm:chMax val="3"/>
          <dgm:animLvl val="lvl"/>
          <dgm:resizeHandles val="exact"/>
        </dgm:presLayoutVars>
      </dgm:prSet>
      <dgm:spPr/>
    </dgm:pt>
    <dgm:pt modelId="{4BA51B44-FCCF-4D7F-906C-2E1C450EAC27}" type="pres">
      <dgm:prSet presAssocID="{99EBF8BD-9E7B-46FA-AF65-9D618444326B}" presName="gear1" presStyleLbl="node1" presStyleIdx="0" presStyleCnt="3">
        <dgm:presLayoutVars>
          <dgm:chMax val="1"/>
          <dgm:bulletEnabled val="1"/>
        </dgm:presLayoutVars>
      </dgm:prSet>
      <dgm:spPr/>
      <dgm:t>
        <a:bodyPr/>
        <a:lstStyle/>
        <a:p>
          <a:endParaRPr lang="en-US"/>
        </a:p>
      </dgm:t>
    </dgm:pt>
    <dgm:pt modelId="{AD753052-8DD9-47FB-B049-5E4465D9C724}" type="pres">
      <dgm:prSet presAssocID="{99EBF8BD-9E7B-46FA-AF65-9D618444326B}" presName="gear1srcNode" presStyleLbl="node1" presStyleIdx="0" presStyleCnt="3"/>
      <dgm:spPr/>
      <dgm:t>
        <a:bodyPr/>
        <a:lstStyle/>
        <a:p>
          <a:endParaRPr lang="en-US"/>
        </a:p>
      </dgm:t>
    </dgm:pt>
    <dgm:pt modelId="{3F449E02-80F6-459C-BF9E-3586611A8862}" type="pres">
      <dgm:prSet presAssocID="{99EBF8BD-9E7B-46FA-AF65-9D618444326B}" presName="gear1dstNode" presStyleLbl="node1" presStyleIdx="0" presStyleCnt="3"/>
      <dgm:spPr/>
      <dgm:t>
        <a:bodyPr/>
        <a:lstStyle/>
        <a:p>
          <a:endParaRPr lang="en-US"/>
        </a:p>
      </dgm:t>
    </dgm:pt>
    <dgm:pt modelId="{8BCAE0D1-4CBD-4B08-9038-42101CAA922E}" type="pres">
      <dgm:prSet presAssocID="{B55EDF99-19DF-4C45-BA8C-B2150C640A0D}" presName="gear2" presStyleLbl="node1" presStyleIdx="1" presStyleCnt="3" custScaleX="134617" custScaleY="120051" custLinFactNeighborX="-33849">
        <dgm:presLayoutVars>
          <dgm:chMax val="1"/>
          <dgm:bulletEnabled val="1"/>
        </dgm:presLayoutVars>
      </dgm:prSet>
      <dgm:spPr/>
      <dgm:t>
        <a:bodyPr/>
        <a:lstStyle/>
        <a:p>
          <a:endParaRPr lang="en-US"/>
        </a:p>
      </dgm:t>
    </dgm:pt>
    <dgm:pt modelId="{BB4D0F1B-1FD0-4ACC-BFE2-1BDD03C9F305}" type="pres">
      <dgm:prSet presAssocID="{B55EDF99-19DF-4C45-BA8C-B2150C640A0D}" presName="gear2srcNode" presStyleLbl="node1" presStyleIdx="1" presStyleCnt="3"/>
      <dgm:spPr/>
      <dgm:t>
        <a:bodyPr/>
        <a:lstStyle/>
        <a:p>
          <a:endParaRPr lang="en-US"/>
        </a:p>
      </dgm:t>
    </dgm:pt>
    <dgm:pt modelId="{F3E4BF48-836A-4B52-8A5E-48A16C97DEA3}" type="pres">
      <dgm:prSet presAssocID="{B55EDF99-19DF-4C45-BA8C-B2150C640A0D}" presName="gear2dstNode" presStyleLbl="node1" presStyleIdx="1" presStyleCnt="3"/>
      <dgm:spPr/>
      <dgm:t>
        <a:bodyPr/>
        <a:lstStyle/>
        <a:p>
          <a:endParaRPr lang="en-US"/>
        </a:p>
      </dgm:t>
    </dgm:pt>
    <dgm:pt modelId="{9AC4DA7E-B600-4FAD-A58E-239E57B5AA40}" type="pres">
      <dgm:prSet presAssocID="{A0BB3889-825A-49B6-9291-3B21A38A1B5C}" presName="gear3" presStyleLbl="node1" presStyleIdx="2" presStyleCnt="3" custScaleX="115808" custScaleY="119557" custLinFactNeighborX="710" custLinFactNeighborY="-2044"/>
      <dgm:spPr/>
      <dgm:t>
        <a:bodyPr/>
        <a:lstStyle/>
        <a:p>
          <a:endParaRPr lang="en-US"/>
        </a:p>
      </dgm:t>
    </dgm:pt>
    <dgm:pt modelId="{E4D4B8CB-F1B6-41C2-BE91-E5C6F453F791}" type="pres">
      <dgm:prSet presAssocID="{A0BB3889-825A-49B6-9291-3B21A38A1B5C}" presName="gear3tx" presStyleLbl="node1" presStyleIdx="2" presStyleCnt="3">
        <dgm:presLayoutVars>
          <dgm:chMax val="1"/>
          <dgm:bulletEnabled val="1"/>
        </dgm:presLayoutVars>
      </dgm:prSet>
      <dgm:spPr/>
      <dgm:t>
        <a:bodyPr/>
        <a:lstStyle/>
        <a:p>
          <a:endParaRPr lang="en-US"/>
        </a:p>
      </dgm:t>
    </dgm:pt>
    <dgm:pt modelId="{3B0F82BE-854E-4A91-9699-2949CCD47143}" type="pres">
      <dgm:prSet presAssocID="{A0BB3889-825A-49B6-9291-3B21A38A1B5C}" presName="gear3srcNode" presStyleLbl="node1" presStyleIdx="2" presStyleCnt="3"/>
      <dgm:spPr/>
      <dgm:t>
        <a:bodyPr/>
        <a:lstStyle/>
        <a:p>
          <a:endParaRPr lang="en-US"/>
        </a:p>
      </dgm:t>
    </dgm:pt>
    <dgm:pt modelId="{5151364A-FAFD-4579-BF69-DCE72B498CD1}" type="pres">
      <dgm:prSet presAssocID="{A0BB3889-825A-49B6-9291-3B21A38A1B5C}" presName="gear3dstNode" presStyleLbl="node1" presStyleIdx="2" presStyleCnt="3"/>
      <dgm:spPr/>
      <dgm:t>
        <a:bodyPr/>
        <a:lstStyle/>
        <a:p>
          <a:endParaRPr lang="en-US"/>
        </a:p>
      </dgm:t>
    </dgm:pt>
    <dgm:pt modelId="{F6627577-BDFB-4667-8C88-828A1805704B}" type="pres">
      <dgm:prSet presAssocID="{DDF1BD91-49D2-4DBD-AE4B-29CF9E3962C3}" presName="connector1" presStyleLbl="sibTrans2D1" presStyleIdx="0" presStyleCnt="3"/>
      <dgm:spPr/>
      <dgm:t>
        <a:bodyPr/>
        <a:lstStyle/>
        <a:p>
          <a:endParaRPr lang="en-US"/>
        </a:p>
      </dgm:t>
    </dgm:pt>
    <dgm:pt modelId="{B1A5F796-BB58-4125-A531-2613F17B8BE0}" type="pres">
      <dgm:prSet presAssocID="{027A147C-1B97-4D00-9F5F-BEE7067BF844}" presName="connector2" presStyleLbl="sibTrans2D1" presStyleIdx="1" presStyleCnt="3" custLinFactNeighborX="-38545" custLinFactNeighborY="-12862"/>
      <dgm:spPr/>
      <dgm:t>
        <a:bodyPr/>
        <a:lstStyle/>
        <a:p>
          <a:endParaRPr lang="en-US"/>
        </a:p>
      </dgm:t>
    </dgm:pt>
    <dgm:pt modelId="{6D2B630A-380F-424D-B3AD-27FE74DBF379}" type="pres">
      <dgm:prSet presAssocID="{3EAE2F5A-6D03-44C7-9533-27112EE34D9F}" presName="connector3" presStyleLbl="sibTrans2D1" presStyleIdx="2" presStyleCnt="3" custLinFactNeighborY="-22502"/>
      <dgm:spPr/>
      <dgm:t>
        <a:bodyPr/>
        <a:lstStyle/>
        <a:p>
          <a:endParaRPr lang="en-US"/>
        </a:p>
      </dgm:t>
    </dgm:pt>
  </dgm:ptLst>
  <dgm:cxnLst>
    <dgm:cxn modelId="{A3C70F41-FEDB-4858-ABC1-E6BB6EC43502}" type="presOf" srcId="{B55EDF99-19DF-4C45-BA8C-B2150C640A0D}" destId="{BB4D0F1B-1FD0-4ACC-BFE2-1BDD03C9F305}" srcOrd="1" destOrd="0" presId="urn:microsoft.com/office/officeart/2005/8/layout/gear1"/>
    <dgm:cxn modelId="{E45E3A3E-FB90-4837-8E5B-0A28206638E1}" srcId="{05DBE187-463F-4638-AB91-70FCFDD25AAB}" destId="{99EBF8BD-9E7B-46FA-AF65-9D618444326B}" srcOrd="0" destOrd="0" parTransId="{357A93F8-FCA4-4F40-94CB-0A97D7771A99}" sibTransId="{DDF1BD91-49D2-4DBD-AE4B-29CF9E3962C3}"/>
    <dgm:cxn modelId="{DB2520AA-10C6-4B5A-B64F-8697216AE41A}" srcId="{05DBE187-463F-4638-AB91-70FCFDD25AAB}" destId="{B55EDF99-19DF-4C45-BA8C-B2150C640A0D}" srcOrd="1" destOrd="0" parTransId="{E3C40F4F-F1A1-4E9D-8FAF-CAA00895CB00}" sibTransId="{027A147C-1B97-4D00-9F5F-BEE7067BF844}"/>
    <dgm:cxn modelId="{8DE8D2F1-8C48-4F8A-BCCF-6958C4C82E41}" type="presOf" srcId="{99EBF8BD-9E7B-46FA-AF65-9D618444326B}" destId="{3F449E02-80F6-459C-BF9E-3586611A8862}" srcOrd="2" destOrd="0" presId="urn:microsoft.com/office/officeart/2005/8/layout/gear1"/>
    <dgm:cxn modelId="{6A4633D0-5608-4D95-8428-B089D59CF1E8}" srcId="{05DBE187-463F-4638-AB91-70FCFDD25AAB}" destId="{A0BB3889-825A-49B6-9291-3B21A38A1B5C}" srcOrd="2" destOrd="0" parTransId="{F754BF52-31DE-4338-832C-FACBC2ABE698}" sibTransId="{3EAE2F5A-6D03-44C7-9533-27112EE34D9F}"/>
    <dgm:cxn modelId="{AAA9B4C4-9899-4FB8-8337-70264AE1F1F3}" type="presOf" srcId="{99EBF8BD-9E7B-46FA-AF65-9D618444326B}" destId="{AD753052-8DD9-47FB-B049-5E4465D9C724}" srcOrd="1" destOrd="0" presId="urn:microsoft.com/office/officeart/2005/8/layout/gear1"/>
    <dgm:cxn modelId="{5B9F6735-3473-4C4E-B7D7-A1AFAEEE2193}" type="presOf" srcId="{A0BB3889-825A-49B6-9291-3B21A38A1B5C}" destId="{E4D4B8CB-F1B6-41C2-BE91-E5C6F453F791}" srcOrd="1" destOrd="0" presId="urn:microsoft.com/office/officeart/2005/8/layout/gear1"/>
    <dgm:cxn modelId="{E3D2DD3B-F1F0-4B18-960B-131CE6667220}" type="presOf" srcId="{99EBF8BD-9E7B-46FA-AF65-9D618444326B}" destId="{4BA51B44-FCCF-4D7F-906C-2E1C450EAC27}" srcOrd="0" destOrd="0" presId="urn:microsoft.com/office/officeart/2005/8/layout/gear1"/>
    <dgm:cxn modelId="{2EBEABE2-3D0D-4A02-B679-8275224D6318}" type="presOf" srcId="{A0BB3889-825A-49B6-9291-3B21A38A1B5C}" destId="{3B0F82BE-854E-4A91-9699-2949CCD47143}" srcOrd="2" destOrd="0" presId="urn:microsoft.com/office/officeart/2005/8/layout/gear1"/>
    <dgm:cxn modelId="{2957A1C4-DE23-4ECE-B37D-CBC3B04C4369}" type="presOf" srcId="{B55EDF99-19DF-4C45-BA8C-B2150C640A0D}" destId="{F3E4BF48-836A-4B52-8A5E-48A16C97DEA3}" srcOrd="2" destOrd="0" presId="urn:microsoft.com/office/officeart/2005/8/layout/gear1"/>
    <dgm:cxn modelId="{AEA97BAA-CDE5-46A6-96D7-7D4B16A7BE4F}" type="presOf" srcId="{027A147C-1B97-4D00-9F5F-BEE7067BF844}" destId="{B1A5F796-BB58-4125-A531-2613F17B8BE0}" srcOrd="0" destOrd="0" presId="urn:microsoft.com/office/officeart/2005/8/layout/gear1"/>
    <dgm:cxn modelId="{6C2CBB3A-7A78-4FA1-91DC-11BFDE66C990}" type="presOf" srcId="{A0BB3889-825A-49B6-9291-3B21A38A1B5C}" destId="{9AC4DA7E-B600-4FAD-A58E-239E57B5AA40}" srcOrd="0" destOrd="0" presId="urn:microsoft.com/office/officeart/2005/8/layout/gear1"/>
    <dgm:cxn modelId="{2A10EE5A-0E60-48B7-ACF6-338BA05DE779}" type="presOf" srcId="{A0BB3889-825A-49B6-9291-3B21A38A1B5C}" destId="{5151364A-FAFD-4579-BF69-DCE72B498CD1}" srcOrd="3" destOrd="0" presId="urn:microsoft.com/office/officeart/2005/8/layout/gear1"/>
    <dgm:cxn modelId="{B42CDDE9-930B-4F1F-BB4F-F2C088B0BE49}" type="presOf" srcId="{3EAE2F5A-6D03-44C7-9533-27112EE34D9F}" destId="{6D2B630A-380F-424D-B3AD-27FE74DBF379}" srcOrd="0" destOrd="0" presId="urn:microsoft.com/office/officeart/2005/8/layout/gear1"/>
    <dgm:cxn modelId="{6AF20BC2-55A5-4377-B4DD-FA86EE68809C}" type="presOf" srcId="{B55EDF99-19DF-4C45-BA8C-B2150C640A0D}" destId="{8BCAE0D1-4CBD-4B08-9038-42101CAA922E}" srcOrd="0" destOrd="0" presId="urn:microsoft.com/office/officeart/2005/8/layout/gear1"/>
    <dgm:cxn modelId="{E3046568-981D-4893-9F99-78F68D73A9FF}" type="presOf" srcId="{DDF1BD91-49D2-4DBD-AE4B-29CF9E3962C3}" destId="{F6627577-BDFB-4667-8C88-828A1805704B}" srcOrd="0" destOrd="0" presId="urn:microsoft.com/office/officeart/2005/8/layout/gear1"/>
    <dgm:cxn modelId="{303A56EA-B1C5-4164-A7DA-4022F46F36FF}" type="presOf" srcId="{05DBE187-463F-4638-AB91-70FCFDD25AAB}" destId="{57A4761C-2B52-4284-9E30-A2B338A85CFA}" srcOrd="0" destOrd="0" presId="urn:microsoft.com/office/officeart/2005/8/layout/gear1"/>
    <dgm:cxn modelId="{7FE6F335-B23B-4DAE-9D8A-CF157759D675}" type="presParOf" srcId="{57A4761C-2B52-4284-9E30-A2B338A85CFA}" destId="{4BA51B44-FCCF-4D7F-906C-2E1C450EAC27}" srcOrd="0" destOrd="0" presId="urn:microsoft.com/office/officeart/2005/8/layout/gear1"/>
    <dgm:cxn modelId="{222B7D04-CDF5-466A-B6AC-51A944AA0319}" type="presParOf" srcId="{57A4761C-2B52-4284-9E30-A2B338A85CFA}" destId="{AD753052-8DD9-47FB-B049-5E4465D9C724}" srcOrd="1" destOrd="0" presId="urn:microsoft.com/office/officeart/2005/8/layout/gear1"/>
    <dgm:cxn modelId="{A160AB2B-FBA0-4DA9-8E5C-170A1E0FB5DC}" type="presParOf" srcId="{57A4761C-2B52-4284-9E30-A2B338A85CFA}" destId="{3F449E02-80F6-459C-BF9E-3586611A8862}" srcOrd="2" destOrd="0" presId="urn:microsoft.com/office/officeart/2005/8/layout/gear1"/>
    <dgm:cxn modelId="{61ED6E85-23C7-4F76-B644-50AE77DF2A63}" type="presParOf" srcId="{57A4761C-2B52-4284-9E30-A2B338A85CFA}" destId="{8BCAE0D1-4CBD-4B08-9038-42101CAA922E}" srcOrd="3" destOrd="0" presId="urn:microsoft.com/office/officeart/2005/8/layout/gear1"/>
    <dgm:cxn modelId="{60C71171-B3AC-4564-8CCD-30431A5AD439}" type="presParOf" srcId="{57A4761C-2B52-4284-9E30-A2B338A85CFA}" destId="{BB4D0F1B-1FD0-4ACC-BFE2-1BDD03C9F305}" srcOrd="4" destOrd="0" presId="urn:microsoft.com/office/officeart/2005/8/layout/gear1"/>
    <dgm:cxn modelId="{8FE56D0C-7820-44F6-A376-E11B993B9B0E}" type="presParOf" srcId="{57A4761C-2B52-4284-9E30-A2B338A85CFA}" destId="{F3E4BF48-836A-4B52-8A5E-48A16C97DEA3}" srcOrd="5" destOrd="0" presId="urn:microsoft.com/office/officeart/2005/8/layout/gear1"/>
    <dgm:cxn modelId="{24A65100-70A6-4E43-9AEB-10B237005E5B}" type="presParOf" srcId="{57A4761C-2B52-4284-9E30-A2B338A85CFA}" destId="{9AC4DA7E-B600-4FAD-A58E-239E57B5AA40}" srcOrd="6" destOrd="0" presId="urn:microsoft.com/office/officeart/2005/8/layout/gear1"/>
    <dgm:cxn modelId="{7BDB0AD7-64BA-43EF-8BFA-A347B61EAC41}" type="presParOf" srcId="{57A4761C-2B52-4284-9E30-A2B338A85CFA}" destId="{E4D4B8CB-F1B6-41C2-BE91-E5C6F453F791}" srcOrd="7" destOrd="0" presId="urn:microsoft.com/office/officeart/2005/8/layout/gear1"/>
    <dgm:cxn modelId="{21FB2901-F0BF-44D9-BE47-C23DCCDD254C}" type="presParOf" srcId="{57A4761C-2B52-4284-9E30-A2B338A85CFA}" destId="{3B0F82BE-854E-4A91-9699-2949CCD47143}" srcOrd="8" destOrd="0" presId="urn:microsoft.com/office/officeart/2005/8/layout/gear1"/>
    <dgm:cxn modelId="{3AD284F4-C957-4581-A011-88571EA26C5E}" type="presParOf" srcId="{57A4761C-2B52-4284-9E30-A2B338A85CFA}" destId="{5151364A-FAFD-4579-BF69-DCE72B498CD1}" srcOrd="9" destOrd="0" presId="urn:microsoft.com/office/officeart/2005/8/layout/gear1"/>
    <dgm:cxn modelId="{8400919F-D6BB-4EF2-AADA-0EA06B9AC9D0}" type="presParOf" srcId="{57A4761C-2B52-4284-9E30-A2B338A85CFA}" destId="{F6627577-BDFB-4667-8C88-828A1805704B}" srcOrd="10" destOrd="0" presId="urn:microsoft.com/office/officeart/2005/8/layout/gear1"/>
    <dgm:cxn modelId="{D2AF9802-2E21-4791-A7A3-988C973EC43F}" type="presParOf" srcId="{57A4761C-2B52-4284-9E30-A2B338A85CFA}" destId="{B1A5F796-BB58-4125-A531-2613F17B8BE0}" srcOrd="11" destOrd="0" presId="urn:microsoft.com/office/officeart/2005/8/layout/gear1"/>
    <dgm:cxn modelId="{B6658C94-19F0-421D-9CEE-C3F0F51938B1}" type="presParOf" srcId="{57A4761C-2B52-4284-9E30-A2B338A85CFA}" destId="{6D2B630A-380F-424D-B3AD-27FE74DBF379}"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2CBDA2-E503-4503-B18C-D7EAD63A7448}" type="doc">
      <dgm:prSet loTypeId="urn:microsoft.com/office/officeart/2011/layout/CircleProcess" loCatId="process" qsTypeId="urn:microsoft.com/office/officeart/2005/8/quickstyle/simple4" qsCatId="simple" csTypeId="urn:microsoft.com/office/officeart/2005/8/colors/accent2_1" csCatId="accent2" phldr="1"/>
      <dgm:spPr/>
      <dgm:t>
        <a:bodyPr/>
        <a:lstStyle/>
        <a:p>
          <a:endParaRPr lang="en-US"/>
        </a:p>
      </dgm:t>
    </dgm:pt>
    <dgm:pt modelId="{56B93B96-73CD-4F1E-9429-79ACC94401D0}">
      <dgm:prSet phldrT="[Text]"/>
      <dgm:spPr/>
      <dgm:t>
        <a:bodyPr/>
        <a:lstStyle/>
        <a:p>
          <a:r>
            <a:rPr lang="en-US" smtClean="0">
              <a:latin typeface="Times New Roman" panose="02020603050405020304" pitchFamily="18" charset="0"/>
              <a:cs typeface="Times New Roman" panose="02020603050405020304" pitchFamily="18" charset="0"/>
            </a:rPr>
            <a:t>Chủ động chuẩn bị các điều kiện cần thiết, giải phóng mọi nguồn lực.</a:t>
          </a:r>
          <a:endParaRPr lang="en-US">
            <a:latin typeface="Times New Roman" panose="02020603050405020304" pitchFamily="18" charset="0"/>
            <a:cs typeface="Times New Roman" panose="02020603050405020304" pitchFamily="18" charset="0"/>
          </a:endParaRPr>
        </a:p>
      </dgm:t>
    </dgm:pt>
    <dgm:pt modelId="{773A2B40-D880-443C-B6D7-AEF94C3C4A31}" type="parTrans" cxnId="{C16E2732-9C84-4374-84C4-73F030A1B395}">
      <dgm:prSet/>
      <dgm:spPr/>
      <dgm:t>
        <a:bodyPr/>
        <a:lstStyle/>
        <a:p>
          <a:endParaRPr lang="en-US">
            <a:latin typeface="Times New Roman" panose="02020603050405020304" pitchFamily="18" charset="0"/>
            <a:cs typeface="Times New Roman" panose="02020603050405020304" pitchFamily="18" charset="0"/>
          </a:endParaRPr>
        </a:p>
      </dgm:t>
    </dgm:pt>
    <dgm:pt modelId="{9DC25A47-9C04-42CA-AAFB-AF2D4CA49024}" type="sibTrans" cxnId="{C16E2732-9C84-4374-84C4-73F030A1B395}">
      <dgm:prSet/>
      <dgm:spPr/>
      <dgm:t>
        <a:bodyPr/>
        <a:lstStyle/>
        <a:p>
          <a:endParaRPr lang="en-US">
            <a:latin typeface="Times New Roman" panose="02020603050405020304" pitchFamily="18" charset="0"/>
            <a:cs typeface="Times New Roman" panose="02020603050405020304" pitchFamily="18" charset="0"/>
          </a:endParaRPr>
        </a:p>
      </dgm:t>
    </dgm:pt>
    <dgm:pt modelId="{38183010-45FC-41F3-8C48-1257C2F63BC9}">
      <dgm:prSet phldrT="[Text]"/>
      <dgm:spPr/>
      <dgm:t>
        <a:bodyPr/>
        <a:lstStyle/>
        <a:p>
          <a:r>
            <a:rPr lang="en-AU" smtClean="0">
              <a:latin typeface="Times New Roman" panose="02020603050405020304" pitchFamily="18" charset="0"/>
              <a:cs typeface="Times New Roman" panose="02020603050405020304" pitchFamily="18" charset="0"/>
            </a:rPr>
            <a:t>C</a:t>
          </a:r>
          <a:r>
            <a:rPr lang="vi-VN" smtClean="0">
              <a:latin typeface="Times New Roman" panose="02020603050405020304" pitchFamily="18" charset="0"/>
              <a:cs typeface="Times New Roman" panose="02020603050405020304" pitchFamily="18" charset="0"/>
            </a:rPr>
            <a:t>ác biện pháp thích </a:t>
          </a:r>
          <a:r>
            <a:rPr lang="en-AU" smtClean="0">
              <a:latin typeface="Times New Roman" panose="02020603050405020304" pitchFamily="18" charset="0"/>
              <a:cs typeface="Times New Roman" panose="02020603050405020304" pitchFamily="18" charset="0"/>
            </a:rPr>
            <a:t>ứ</a:t>
          </a:r>
          <a:r>
            <a:rPr lang="vi-VN" smtClean="0">
              <a:latin typeface="Times New Roman" panose="02020603050405020304" pitchFamily="18" charset="0"/>
              <a:cs typeface="Times New Roman" panose="02020603050405020304" pitchFamily="18" charset="0"/>
            </a:rPr>
            <a:t>ng phải được thực hiện đồng bộ, phát huy sức sáng tạo của toàn dân.</a:t>
          </a:r>
          <a:endParaRPr lang="en-US">
            <a:latin typeface="Times New Roman" panose="02020603050405020304" pitchFamily="18" charset="0"/>
            <a:cs typeface="Times New Roman" panose="02020603050405020304" pitchFamily="18" charset="0"/>
          </a:endParaRPr>
        </a:p>
      </dgm:t>
    </dgm:pt>
    <dgm:pt modelId="{16FFFB8A-3E47-40B7-841B-EC271516F1B4}" type="parTrans" cxnId="{6E0D57E4-CC62-450B-A5B2-2AEF8BBD2BA5}">
      <dgm:prSet/>
      <dgm:spPr/>
      <dgm:t>
        <a:bodyPr/>
        <a:lstStyle/>
        <a:p>
          <a:endParaRPr lang="en-US">
            <a:latin typeface="Times New Roman" panose="02020603050405020304" pitchFamily="18" charset="0"/>
            <a:cs typeface="Times New Roman" panose="02020603050405020304" pitchFamily="18" charset="0"/>
          </a:endParaRPr>
        </a:p>
      </dgm:t>
    </dgm:pt>
    <dgm:pt modelId="{AFF0102A-1EFC-4909-97AC-0F3583D021D5}" type="sibTrans" cxnId="{6E0D57E4-CC62-450B-A5B2-2AEF8BBD2BA5}">
      <dgm:prSet/>
      <dgm:spPr/>
      <dgm:t>
        <a:bodyPr/>
        <a:lstStyle/>
        <a:p>
          <a:endParaRPr lang="en-US">
            <a:latin typeface="Times New Roman" panose="02020603050405020304" pitchFamily="18" charset="0"/>
            <a:cs typeface="Times New Roman" panose="02020603050405020304" pitchFamily="18" charset="0"/>
          </a:endParaRPr>
        </a:p>
      </dgm:t>
    </dgm:pt>
    <dgm:pt modelId="{7D684C64-144B-4C7F-AE0E-C96521F38B93}" type="pres">
      <dgm:prSet presAssocID="{9C2CBDA2-E503-4503-B18C-D7EAD63A7448}" presName="Name0" presStyleCnt="0">
        <dgm:presLayoutVars>
          <dgm:chMax val="11"/>
          <dgm:chPref val="11"/>
          <dgm:dir/>
          <dgm:resizeHandles/>
        </dgm:presLayoutVars>
      </dgm:prSet>
      <dgm:spPr/>
      <dgm:t>
        <a:bodyPr/>
        <a:lstStyle/>
        <a:p>
          <a:endParaRPr lang="en-US"/>
        </a:p>
      </dgm:t>
    </dgm:pt>
    <dgm:pt modelId="{28288199-2097-4F7F-ABF9-284EBD442D3B}" type="pres">
      <dgm:prSet presAssocID="{38183010-45FC-41F3-8C48-1257C2F63BC9}" presName="Accent2" presStyleCnt="0"/>
      <dgm:spPr/>
    </dgm:pt>
    <dgm:pt modelId="{8B32F81D-4600-49E4-A4D3-71A101F1F946}" type="pres">
      <dgm:prSet presAssocID="{38183010-45FC-41F3-8C48-1257C2F63BC9}" presName="Accent" presStyleLbl="node1" presStyleIdx="0" presStyleCnt="2"/>
      <dgm:spPr/>
    </dgm:pt>
    <dgm:pt modelId="{17C8CDE0-468C-4464-B217-976F4A805813}" type="pres">
      <dgm:prSet presAssocID="{38183010-45FC-41F3-8C48-1257C2F63BC9}" presName="ParentBackground2" presStyleCnt="0"/>
      <dgm:spPr/>
    </dgm:pt>
    <dgm:pt modelId="{4B12F8D4-0111-4955-AE82-0A9753843BBA}" type="pres">
      <dgm:prSet presAssocID="{38183010-45FC-41F3-8C48-1257C2F63BC9}" presName="ParentBackground" presStyleLbl="fgAcc1" presStyleIdx="0" presStyleCnt="2"/>
      <dgm:spPr/>
      <dgm:t>
        <a:bodyPr/>
        <a:lstStyle/>
        <a:p>
          <a:endParaRPr lang="en-US"/>
        </a:p>
      </dgm:t>
    </dgm:pt>
    <dgm:pt modelId="{BDE76AE6-A5E3-4014-95B7-B1A69F01FA46}" type="pres">
      <dgm:prSet presAssocID="{38183010-45FC-41F3-8C48-1257C2F63BC9}" presName="Parent2" presStyleLbl="revTx" presStyleIdx="0" presStyleCnt="0">
        <dgm:presLayoutVars>
          <dgm:chMax val="1"/>
          <dgm:chPref val="1"/>
          <dgm:bulletEnabled val="1"/>
        </dgm:presLayoutVars>
      </dgm:prSet>
      <dgm:spPr/>
      <dgm:t>
        <a:bodyPr/>
        <a:lstStyle/>
        <a:p>
          <a:endParaRPr lang="en-US"/>
        </a:p>
      </dgm:t>
    </dgm:pt>
    <dgm:pt modelId="{D874E405-96C4-44F6-A2A6-435410BD39CE}" type="pres">
      <dgm:prSet presAssocID="{56B93B96-73CD-4F1E-9429-79ACC94401D0}" presName="Accent1" presStyleCnt="0"/>
      <dgm:spPr/>
    </dgm:pt>
    <dgm:pt modelId="{2B43F2B8-BDE1-4D46-92CF-A5E7FFD8D869}" type="pres">
      <dgm:prSet presAssocID="{56B93B96-73CD-4F1E-9429-79ACC94401D0}" presName="Accent" presStyleLbl="node1" presStyleIdx="1" presStyleCnt="2"/>
      <dgm:spPr/>
    </dgm:pt>
    <dgm:pt modelId="{F55DB815-D0A1-41DE-9369-978CC53488E5}" type="pres">
      <dgm:prSet presAssocID="{56B93B96-73CD-4F1E-9429-79ACC94401D0}" presName="ParentBackground1" presStyleCnt="0"/>
      <dgm:spPr/>
    </dgm:pt>
    <dgm:pt modelId="{D65CD8D2-6471-4C04-8CF8-F04182F008B0}" type="pres">
      <dgm:prSet presAssocID="{56B93B96-73CD-4F1E-9429-79ACC94401D0}" presName="ParentBackground" presStyleLbl="fgAcc1" presStyleIdx="1" presStyleCnt="2"/>
      <dgm:spPr/>
      <dgm:t>
        <a:bodyPr/>
        <a:lstStyle/>
        <a:p>
          <a:endParaRPr lang="en-US"/>
        </a:p>
      </dgm:t>
    </dgm:pt>
    <dgm:pt modelId="{CEFE2758-04BD-4FEF-988E-F5478E10D443}" type="pres">
      <dgm:prSet presAssocID="{56B93B96-73CD-4F1E-9429-79ACC94401D0}" presName="Parent1" presStyleLbl="revTx" presStyleIdx="0" presStyleCnt="0">
        <dgm:presLayoutVars>
          <dgm:chMax val="1"/>
          <dgm:chPref val="1"/>
          <dgm:bulletEnabled val="1"/>
        </dgm:presLayoutVars>
      </dgm:prSet>
      <dgm:spPr/>
      <dgm:t>
        <a:bodyPr/>
        <a:lstStyle/>
        <a:p>
          <a:endParaRPr lang="en-US"/>
        </a:p>
      </dgm:t>
    </dgm:pt>
  </dgm:ptLst>
  <dgm:cxnLst>
    <dgm:cxn modelId="{380E67A0-3795-4D16-9131-E4CE76448224}" type="presOf" srcId="{38183010-45FC-41F3-8C48-1257C2F63BC9}" destId="{4B12F8D4-0111-4955-AE82-0A9753843BBA}" srcOrd="0" destOrd="0" presId="urn:microsoft.com/office/officeart/2011/layout/CircleProcess"/>
    <dgm:cxn modelId="{9450FC8F-D205-44E6-BDBE-30852ACE8040}" type="presOf" srcId="{38183010-45FC-41F3-8C48-1257C2F63BC9}" destId="{BDE76AE6-A5E3-4014-95B7-B1A69F01FA46}" srcOrd="1" destOrd="0" presId="urn:microsoft.com/office/officeart/2011/layout/CircleProcess"/>
    <dgm:cxn modelId="{39118AC0-D304-4BE9-8B7D-A97192F44925}" type="presOf" srcId="{9C2CBDA2-E503-4503-B18C-D7EAD63A7448}" destId="{7D684C64-144B-4C7F-AE0E-C96521F38B93}" srcOrd="0" destOrd="0" presId="urn:microsoft.com/office/officeart/2011/layout/CircleProcess"/>
    <dgm:cxn modelId="{C16E2732-9C84-4374-84C4-73F030A1B395}" srcId="{9C2CBDA2-E503-4503-B18C-D7EAD63A7448}" destId="{56B93B96-73CD-4F1E-9429-79ACC94401D0}" srcOrd="0" destOrd="0" parTransId="{773A2B40-D880-443C-B6D7-AEF94C3C4A31}" sibTransId="{9DC25A47-9C04-42CA-AAFB-AF2D4CA49024}"/>
    <dgm:cxn modelId="{D9650E69-085F-4C19-8D03-F3654CD12E5A}" type="presOf" srcId="{56B93B96-73CD-4F1E-9429-79ACC94401D0}" destId="{D65CD8D2-6471-4C04-8CF8-F04182F008B0}" srcOrd="0" destOrd="0" presId="urn:microsoft.com/office/officeart/2011/layout/CircleProcess"/>
    <dgm:cxn modelId="{6E0D57E4-CC62-450B-A5B2-2AEF8BBD2BA5}" srcId="{9C2CBDA2-E503-4503-B18C-D7EAD63A7448}" destId="{38183010-45FC-41F3-8C48-1257C2F63BC9}" srcOrd="1" destOrd="0" parTransId="{16FFFB8A-3E47-40B7-841B-EC271516F1B4}" sibTransId="{AFF0102A-1EFC-4909-97AC-0F3583D021D5}"/>
    <dgm:cxn modelId="{A73A73C0-1FAE-400B-AC90-AD4DDED189F5}" type="presOf" srcId="{56B93B96-73CD-4F1E-9429-79ACC94401D0}" destId="{CEFE2758-04BD-4FEF-988E-F5478E10D443}" srcOrd="1" destOrd="0" presId="urn:microsoft.com/office/officeart/2011/layout/CircleProcess"/>
    <dgm:cxn modelId="{54AD54E0-0435-44E2-9436-A33543FD0496}" type="presParOf" srcId="{7D684C64-144B-4C7F-AE0E-C96521F38B93}" destId="{28288199-2097-4F7F-ABF9-284EBD442D3B}" srcOrd="0" destOrd="0" presId="urn:microsoft.com/office/officeart/2011/layout/CircleProcess"/>
    <dgm:cxn modelId="{62162BC2-29DB-4F66-9CB8-64A1E8D12C36}" type="presParOf" srcId="{28288199-2097-4F7F-ABF9-284EBD442D3B}" destId="{8B32F81D-4600-49E4-A4D3-71A101F1F946}" srcOrd="0" destOrd="0" presId="urn:microsoft.com/office/officeart/2011/layout/CircleProcess"/>
    <dgm:cxn modelId="{D3158943-6304-4438-8144-3171FAE59711}" type="presParOf" srcId="{7D684C64-144B-4C7F-AE0E-C96521F38B93}" destId="{17C8CDE0-468C-4464-B217-976F4A805813}" srcOrd="1" destOrd="0" presId="urn:microsoft.com/office/officeart/2011/layout/CircleProcess"/>
    <dgm:cxn modelId="{2BBF5FFB-6A85-4E6F-A447-5490DFD622B9}" type="presParOf" srcId="{17C8CDE0-468C-4464-B217-976F4A805813}" destId="{4B12F8D4-0111-4955-AE82-0A9753843BBA}" srcOrd="0" destOrd="0" presId="urn:microsoft.com/office/officeart/2011/layout/CircleProcess"/>
    <dgm:cxn modelId="{93A735BC-7218-4D02-B63A-36D3E8DEFEAF}" type="presParOf" srcId="{7D684C64-144B-4C7F-AE0E-C96521F38B93}" destId="{BDE76AE6-A5E3-4014-95B7-B1A69F01FA46}" srcOrd="2" destOrd="0" presId="urn:microsoft.com/office/officeart/2011/layout/CircleProcess"/>
    <dgm:cxn modelId="{DFBDC52B-78F8-4625-AB8B-C36B0B8241F2}" type="presParOf" srcId="{7D684C64-144B-4C7F-AE0E-C96521F38B93}" destId="{D874E405-96C4-44F6-A2A6-435410BD39CE}" srcOrd="3" destOrd="0" presId="urn:microsoft.com/office/officeart/2011/layout/CircleProcess"/>
    <dgm:cxn modelId="{BB97AA96-E4EB-4CFB-95E7-885689D6C4F2}" type="presParOf" srcId="{D874E405-96C4-44F6-A2A6-435410BD39CE}" destId="{2B43F2B8-BDE1-4D46-92CF-A5E7FFD8D869}" srcOrd="0" destOrd="0" presId="urn:microsoft.com/office/officeart/2011/layout/CircleProcess"/>
    <dgm:cxn modelId="{9AE3CCD9-EACA-4CB9-ABD4-36C9A6E377D3}" type="presParOf" srcId="{7D684C64-144B-4C7F-AE0E-C96521F38B93}" destId="{F55DB815-D0A1-41DE-9369-978CC53488E5}" srcOrd="4" destOrd="0" presId="urn:microsoft.com/office/officeart/2011/layout/CircleProcess"/>
    <dgm:cxn modelId="{69F733F9-975B-4E8F-A4BF-E8D79DE137FD}" type="presParOf" srcId="{F55DB815-D0A1-41DE-9369-978CC53488E5}" destId="{D65CD8D2-6471-4C04-8CF8-F04182F008B0}" srcOrd="0" destOrd="0" presId="urn:microsoft.com/office/officeart/2011/layout/CircleProcess"/>
    <dgm:cxn modelId="{7024BD0C-BF65-4241-BC91-05E5D1FC2185}" type="presParOf" srcId="{7D684C64-144B-4C7F-AE0E-C96521F38B93}" destId="{CEFE2758-04BD-4FEF-988E-F5478E10D443}" srcOrd="5"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62A42E-C260-478F-AABE-CEE8B44A6D7A}" type="doc">
      <dgm:prSet loTypeId="urn:microsoft.com/office/officeart/2005/8/layout/bProcess4" loCatId="process" qsTypeId="urn:microsoft.com/office/officeart/2005/8/quickstyle/simple4" qsCatId="simple" csTypeId="urn:microsoft.com/office/officeart/2005/8/colors/accent2_1" csCatId="accent2" phldr="1"/>
      <dgm:spPr/>
      <dgm:t>
        <a:bodyPr/>
        <a:lstStyle/>
        <a:p>
          <a:endParaRPr lang="en-US"/>
        </a:p>
      </dgm:t>
    </dgm:pt>
    <dgm:pt modelId="{4360C006-5EFE-4CEB-94C7-94D7B1F1BAED}">
      <dgm:prSet phldrT="[Text]" custT="1"/>
      <dgm:spPr/>
      <dgm:t>
        <a:bodyPr/>
        <a:lstStyle/>
        <a:p>
          <a:r>
            <a:rPr lang="en-US" sz="1600" i="0" smtClean="0">
              <a:latin typeface="Times New Roman" panose="02020603050405020304" pitchFamily="18" charset="0"/>
              <a:cs typeface="Times New Roman" panose="02020603050405020304" pitchFamily="18" charset="0"/>
            </a:rPr>
            <a:t>Xây dựng và phát triển hạ tầng kỹ thuật về công nghệ thông tin và truyền thông</a:t>
          </a:r>
          <a:r>
            <a:rPr lang="en-US" sz="1600" i="0" u="none" smtClean="0">
              <a:latin typeface="Times New Roman" panose="02020603050405020304" pitchFamily="18" charset="0"/>
              <a:cs typeface="Times New Roman" panose="02020603050405020304" pitchFamily="18" charset="0"/>
            </a:rPr>
            <a:t>.</a:t>
          </a:r>
          <a:endParaRPr lang="en-US" sz="1600" i="0">
            <a:latin typeface="Times New Roman" panose="02020603050405020304" pitchFamily="18" charset="0"/>
            <a:cs typeface="Times New Roman" panose="02020603050405020304" pitchFamily="18" charset="0"/>
          </a:endParaRPr>
        </a:p>
      </dgm:t>
    </dgm:pt>
    <dgm:pt modelId="{0844269A-2BB2-4C38-B0A1-99F9FF296984}" type="parTrans" cxnId="{BA60204D-DF13-4D22-ADF5-BBDB6FF4A958}">
      <dgm:prSet/>
      <dgm:spPr/>
      <dgm:t>
        <a:bodyPr/>
        <a:lstStyle/>
        <a:p>
          <a:endParaRPr lang="en-US" sz="1600" i="0">
            <a:latin typeface="Times New Roman" panose="02020603050405020304" pitchFamily="18" charset="0"/>
            <a:cs typeface="Times New Roman" panose="02020603050405020304" pitchFamily="18" charset="0"/>
          </a:endParaRPr>
        </a:p>
      </dgm:t>
    </dgm:pt>
    <dgm:pt modelId="{58029241-61F6-4705-AE3F-465C49481FFB}" type="sibTrans" cxnId="{BA60204D-DF13-4D22-ADF5-BBDB6FF4A958}">
      <dgm:prSet/>
      <dgm:spPr/>
      <dgm:t>
        <a:bodyPr/>
        <a:lstStyle/>
        <a:p>
          <a:endParaRPr lang="en-US" sz="1600" i="0">
            <a:latin typeface="Times New Roman" panose="02020603050405020304" pitchFamily="18" charset="0"/>
            <a:cs typeface="Times New Roman" panose="02020603050405020304" pitchFamily="18" charset="0"/>
          </a:endParaRPr>
        </a:p>
      </dgm:t>
    </dgm:pt>
    <dgm:pt modelId="{97BA822D-5D71-4F2B-B2D5-94D4E34847BB}">
      <dgm:prSet phldrT="[Text]" custT="1"/>
      <dgm:spPr/>
      <dgm:t>
        <a:bodyPr/>
        <a:lstStyle/>
        <a:p>
          <a:r>
            <a:rPr lang="vi-VN" sz="1700" i="0" smtClean="0">
              <a:latin typeface="Times New Roman" panose="02020603050405020304" pitchFamily="18" charset="0"/>
              <a:cs typeface="Times New Roman" panose="02020603050405020304" pitchFamily="18" charset="0"/>
            </a:rPr>
            <a:t>Phát </a:t>
          </a:r>
          <a:r>
            <a:rPr lang="en-US" sz="1700" i="0" smtClean="0">
              <a:latin typeface="Times New Roman" panose="02020603050405020304" pitchFamily="18" charset="0"/>
              <a:cs typeface="Times New Roman" panose="02020603050405020304" pitchFamily="18" charset="0"/>
            </a:rPr>
            <a:t>minh </a:t>
          </a:r>
          <a:r>
            <a:rPr lang="vi-VN" sz="1700" i="0" smtClean="0">
              <a:latin typeface="Times New Roman" panose="02020603050405020304" pitchFamily="18" charset="0"/>
              <a:cs typeface="Times New Roman" panose="02020603050405020304" pitchFamily="18" charset="0"/>
            </a:rPr>
            <a:t>ngành công nghiệp s</a:t>
          </a:r>
          <a:r>
            <a:rPr lang="en-AU" sz="1700" i="0" smtClean="0">
              <a:latin typeface="Times New Roman" panose="02020603050405020304" pitchFamily="18" charset="0"/>
              <a:cs typeface="Times New Roman" panose="02020603050405020304" pitchFamily="18" charset="0"/>
            </a:rPr>
            <a:t>á</a:t>
          </a:r>
          <a:r>
            <a:rPr lang="vi-VN" sz="1700" i="0" smtClean="0">
              <a:latin typeface="Times New Roman" panose="02020603050405020304" pitchFamily="18" charset="0"/>
              <a:cs typeface="Times New Roman" panose="02020603050405020304" pitchFamily="18" charset="0"/>
            </a:rPr>
            <a:t>ng tạo.</a:t>
          </a:r>
          <a:endParaRPr lang="en-US" sz="1700" i="0">
            <a:latin typeface="Times New Roman" panose="02020603050405020304" pitchFamily="18" charset="0"/>
            <a:cs typeface="Times New Roman" panose="02020603050405020304" pitchFamily="18" charset="0"/>
          </a:endParaRPr>
        </a:p>
      </dgm:t>
    </dgm:pt>
    <dgm:pt modelId="{E402DF0D-AEF9-4932-BB64-502C1182BFAA}" type="parTrans" cxnId="{D42999DA-8D01-4215-A215-A15D9C317E2C}">
      <dgm:prSet/>
      <dgm:spPr/>
      <dgm:t>
        <a:bodyPr/>
        <a:lstStyle/>
        <a:p>
          <a:endParaRPr lang="en-US" sz="1600" i="0">
            <a:latin typeface="Times New Roman" panose="02020603050405020304" pitchFamily="18" charset="0"/>
            <a:cs typeface="Times New Roman" panose="02020603050405020304" pitchFamily="18" charset="0"/>
          </a:endParaRPr>
        </a:p>
      </dgm:t>
    </dgm:pt>
    <dgm:pt modelId="{C84A1425-872B-40D8-AF02-758C2A7CA510}" type="sibTrans" cxnId="{D42999DA-8D01-4215-A215-A15D9C317E2C}">
      <dgm:prSet/>
      <dgm:spPr/>
      <dgm:t>
        <a:bodyPr/>
        <a:lstStyle/>
        <a:p>
          <a:endParaRPr lang="en-US" sz="1600" i="0">
            <a:latin typeface="Times New Roman" panose="02020603050405020304" pitchFamily="18" charset="0"/>
            <a:cs typeface="Times New Roman" panose="02020603050405020304" pitchFamily="18" charset="0"/>
          </a:endParaRPr>
        </a:p>
      </dgm:t>
    </dgm:pt>
    <dgm:pt modelId="{B96A1ED7-F19A-41B5-99DB-3C364D57DC22}">
      <dgm:prSet phldrT="[Text]" custT="1"/>
      <dgm:spPr/>
      <dgm:t>
        <a:bodyPr/>
        <a:lstStyle/>
        <a:p>
          <a:r>
            <a:rPr lang="en-US" sz="1700" i="0" smtClean="0">
              <a:latin typeface="Times New Roman" panose="02020603050405020304" pitchFamily="18" charset="0"/>
              <a:cs typeface="Times New Roman" panose="02020603050405020304" pitchFamily="18" charset="0"/>
            </a:rPr>
            <a:t>Đẩy mạnh CNH, HĐH nông nghiệp, nông thôn.</a:t>
          </a:r>
          <a:endParaRPr lang="en-US" sz="1700" i="0">
            <a:latin typeface="Times New Roman" panose="02020603050405020304" pitchFamily="18" charset="0"/>
            <a:cs typeface="Times New Roman" panose="02020603050405020304" pitchFamily="18" charset="0"/>
          </a:endParaRPr>
        </a:p>
      </dgm:t>
    </dgm:pt>
    <dgm:pt modelId="{2D788EA2-85DB-4FB7-9494-B8DCFA5AED5E}" type="parTrans" cxnId="{D413E2A5-5BB6-4558-BB06-A4AAA1DC7106}">
      <dgm:prSet/>
      <dgm:spPr/>
      <dgm:t>
        <a:bodyPr/>
        <a:lstStyle/>
        <a:p>
          <a:endParaRPr lang="en-US" sz="1600" i="0">
            <a:latin typeface="Times New Roman" panose="02020603050405020304" pitchFamily="18" charset="0"/>
            <a:cs typeface="Times New Roman" panose="02020603050405020304" pitchFamily="18" charset="0"/>
          </a:endParaRPr>
        </a:p>
      </dgm:t>
    </dgm:pt>
    <dgm:pt modelId="{BAB64A06-B747-4A89-AEC7-DE65A7D246D8}" type="sibTrans" cxnId="{D413E2A5-5BB6-4558-BB06-A4AAA1DC7106}">
      <dgm:prSet/>
      <dgm:spPr/>
      <dgm:t>
        <a:bodyPr/>
        <a:lstStyle/>
        <a:p>
          <a:endParaRPr lang="en-US" sz="1600" i="0">
            <a:latin typeface="Times New Roman" panose="02020603050405020304" pitchFamily="18" charset="0"/>
            <a:cs typeface="Times New Roman" panose="02020603050405020304" pitchFamily="18" charset="0"/>
          </a:endParaRPr>
        </a:p>
      </dgm:t>
    </dgm:pt>
    <dgm:pt modelId="{37AA4B03-40CE-4052-9D06-AF38D3835871}">
      <dgm:prSet phldrT="[Text]" custT="1"/>
      <dgm:spPr/>
      <dgm:t>
        <a:bodyPr/>
        <a:lstStyle/>
        <a:p>
          <a:r>
            <a:rPr lang="en-US" sz="1600" i="0" smtClean="0">
              <a:latin typeface="Times New Roman" panose="02020603050405020304" pitchFamily="18" charset="0"/>
              <a:cs typeface="Times New Roman" panose="02020603050405020304" pitchFamily="18" charset="0"/>
            </a:rPr>
            <a:t>Cải tạo, mở rộng, nâng cấp và xây dựng mới có trọng điểm kết cấu hạ tầng KT – XH tạo điều kiện để thu hút đầu tư.</a:t>
          </a:r>
          <a:endParaRPr lang="en-US" sz="1600" i="0">
            <a:latin typeface="Times New Roman" panose="02020603050405020304" pitchFamily="18" charset="0"/>
            <a:cs typeface="Times New Roman" panose="02020603050405020304" pitchFamily="18" charset="0"/>
          </a:endParaRPr>
        </a:p>
      </dgm:t>
    </dgm:pt>
    <dgm:pt modelId="{9B073E55-3AFB-46E5-9B57-5BFEFFE026C8}" type="parTrans" cxnId="{32033028-8BD7-483A-8DE8-91B6685F22E7}">
      <dgm:prSet/>
      <dgm:spPr/>
      <dgm:t>
        <a:bodyPr/>
        <a:lstStyle/>
        <a:p>
          <a:endParaRPr lang="en-US" sz="1600" i="0">
            <a:latin typeface="Times New Roman" panose="02020603050405020304" pitchFamily="18" charset="0"/>
            <a:cs typeface="Times New Roman" panose="02020603050405020304" pitchFamily="18" charset="0"/>
          </a:endParaRPr>
        </a:p>
      </dgm:t>
    </dgm:pt>
    <dgm:pt modelId="{ED5D7ADD-676E-4574-90B6-FCCEF5C842F8}" type="sibTrans" cxnId="{32033028-8BD7-483A-8DE8-91B6685F22E7}">
      <dgm:prSet/>
      <dgm:spPr/>
      <dgm:t>
        <a:bodyPr/>
        <a:lstStyle/>
        <a:p>
          <a:endParaRPr lang="en-US" sz="1600" i="0">
            <a:latin typeface="Times New Roman" panose="02020603050405020304" pitchFamily="18" charset="0"/>
            <a:cs typeface="Times New Roman" panose="02020603050405020304" pitchFamily="18" charset="0"/>
          </a:endParaRPr>
        </a:p>
      </dgm:t>
    </dgm:pt>
    <dgm:pt modelId="{01941405-EFFE-4816-9BE9-7B78C03AE5C6}">
      <dgm:prSet phldrT="[Text]" custT="1"/>
      <dgm:spPr/>
      <dgm:t>
        <a:bodyPr/>
        <a:lstStyle/>
        <a:p>
          <a:r>
            <a:rPr lang="vi-VN" sz="1600" i="0" smtClean="0">
              <a:latin typeface="Times New Roman" panose="02020603050405020304" pitchFamily="18" charset="0"/>
              <a:cs typeface="Times New Roman" panose="02020603050405020304" pitchFamily="18" charset="0"/>
            </a:rPr>
            <a:t>Ph</a:t>
          </a:r>
          <a:r>
            <a:rPr lang="en-AU" sz="1600" i="0" smtClean="0">
              <a:latin typeface="Times New Roman" panose="02020603050405020304" pitchFamily="18" charset="0"/>
              <a:cs typeface="Times New Roman" panose="02020603050405020304" pitchFamily="18" charset="0"/>
            </a:rPr>
            <a:t>át</a:t>
          </a:r>
          <a:r>
            <a:rPr lang="vi-VN" sz="1600" i="0" smtClean="0">
              <a:latin typeface="Times New Roman" panose="02020603050405020304" pitchFamily="18" charset="0"/>
              <a:cs typeface="Times New Roman" panose="02020603050405020304" pitchFamily="18" charset="0"/>
            </a:rPr>
            <a:t> huy những </a:t>
          </a:r>
          <a:r>
            <a:rPr lang="vi-VN" sz="1600" b="0" i="0" u="none" smtClean="0">
              <a:latin typeface="Times New Roman" panose="02020603050405020304" pitchFamily="18" charset="0"/>
              <a:cs typeface="Times New Roman" panose="02020603050405020304" pitchFamily="18" charset="0"/>
            </a:rPr>
            <a:t>l</a:t>
          </a:r>
          <a:r>
            <a:rPr lang="en-AU" sz="1600" b="0" i="0" u="none" smtClean="0">
              <a:latin typeface="Times New Roman" panose="02020603050405020304" pitchFamily="18" charset="0"/>
              <a:cs typeface="Times New Roman" panose="02020603050405020304" pitchFamily="18" charset="0"/>
            </a:rPr>
            <a:t>ợ</a:t>
          </a:r>
          <a:r>
            <a:rPr lang="vi-VN" sz="1600" b="0" i="0" u="none" smtClean="0">
              <a:latin typeface="Times New Roman" panose="02020603050405020304" pitchFamily="18" charset="0"/>
              <a:cs typeface="Times New Roman" panose="02020603050405020304" pitchFamily="18" charset="0"/>
            </a:rPr>
            <a:t>i </a:t>
          </a:r>
          <a:r>
            <a:rPr lang="vi-VN" sz="1600" i="0" smtClean="0">
              <a:latin typeface="Times New Roman" panose="02020603050405020304" pitchFamily="18" charset="0"/>
              <a:cs typeface="Times New Roman" panose="02020603050405020304" pitchFamily="18" charset="0"/>
            </a:rPr>
            <a:t>thế trong nước để ph</a:t>
          </a:r>
          <a:r>
            <a:rPr lang="en-AU" sz="1600" i="0" smtClean="0">
              <a:latin typeface="Times New Roman" panose="02020603050405020304" pitchFamily="18" charset="0"/>
              <a:cs typeface="Times New Roman" panose="02020603050405020304" pitchFamily="18" charset="0"/>
            </a:rPr>
            <a:t>át</a:t>
          </a:r>
          <a:r>
            <a:rPr lang="vi-VN" sz="1600" i="0" smtClean="0">
              <a:latin typeface="Times New Roman" panose="02020603050405020304" pitchFamily="18" charset="0"/>
              <a:cs typeface="Times New Roman" panose="02020603050405020304" pitchFamily="18" charset="0"/>
            </a:rPr>
            <a:t> </a:t>
          </a:r>
          <a:r>
            <a:rPr lang="en-AU" sz="1600" i="0" smtClean="0">
              <a:latin typeface="Times New Roman" panose="02020603050405020304" pitchFamily="18" charset="0"/>
              <a:cs typeface="Times New Roman" panose="02020603050405020304" pitchFamily="18" charset="0"/>
            </a:rPr>
            <a:t>t</a:t>
          </a:r>
          <a:r>
            <a:rPr lang="vi-VN" sz="1600" i="0" smtClean="0">
              <a:latin typeface="Times New Roman" panose="02020603050405020304" pitchFamily="18" charset="0"/>
              <a:cs typeface="Times New Roman" panose="02020603050405020304" pitchFamily="18" charset="0"/>
            </a:rPr>
            <a:t>rỉển du lịch, dịch vụ.</a:t>
          </a:r>
          <a:endParaRPr lang="en-US" sz="1600" i="0">
            <a:latin typeface="Times New Roman" panose="02020603050405020304" pitchFamily="18" charset="0"/>
            <a:cs typeface="Times New Roman" panose="02020603050405020304" pitchFamily="18" charset="0"/>
          </a:endParaRPr>
        </a:p>
      </dgm:t>
    </dgm:pt>
    <dgm:pt modelId="{6F404B42-5149-49FF-B200-31A5FA97A1D5}" type="parTrans" cxnId="{D051080C-FBD3-42C4-9DD6-C5161471553B}">
      <dgm:prSet/>
      <dgm:spPr/>
      <dgm:t>
        <a:bodyPr/>
        <a:lstStyle/>
        <a:p>
          <a:endParaRPr lang="en-US" sz="1600" i="0">
            <a:latin typeface="Times New Roman" panose="02020603050405020304" pitchFamily="18" charset="0"/>
            <a:cs typeface="Times New Roman" panose="02020603050405020304" pitchFamily="18" charset="0"/>
          </a:endParaRPr>
        </a:p>
      </dgm:t>
    </dgm:pt>
    <dgm:pt modelId="{4B14ACEE-94A9-4B59-B9BC-8B977F4683CA}" type="sibTrans" cxnId="{D051080C-FBD3-42C4-9DD6-C5161471553B}">
      <dgm:prSet/>
      <dgm:spPr/>
      <dgm:t>
        <a:bodyPr/>
        <a:lstStyle/>
        <a:p>
          <a:endParaRPr lang="en-US" sz="1600" i="0">
            <a:latin typeface="Times New Roman" panose="02020603050405020304" pitchFamily="18" charset="0"/>
            <a:cs typeface="Times New Roman" panose="02020603050405020304" pitchFamily="18" charset="0"/>
          </a:endParaRPr>
        </a:p>
      </dgm:t>
    </dgm:pt>
    <dgm:pt modelId="{43D083E1-DE58-4671-B096-14ED039B4F1A}">
      <dgm:prSet phldrT="[Text]" custT="1"/>
      <dgm:spPr/>
      <dgm:t>
        <a:bodyPr/>
        <a:lstStyle/>
        <a:p>
          <a:r>
            <a:rPr lang="en-US" sz="1700" i="0" smtClean="0">
              <a:latin typeface="Times New Roman" panose="02020603050405020304" pitchFamily="18" charset="0"/>
              <a:cs typeface="Times New Roman" panose="02020603050405020304" pitchFamily="18" charset="0"/>
            </a:rPr>
            <a:t>Phát triển hợp lý các vùng lãnh thổ.</a:t>
          </a:r>
          <a:endParaRPr lang="en-US" sz="1700" i="0">
            <a:latin typeface="Times New Roman" panose="02020603050405020304" pitchFamily="18" charset="0"/>
            <a:cs typeface="Times New Roman" panose="02020603050405020304" pitchFamily="18" charset="0"/>
          </a:endParaRPr>
        </a:p>
      </dgm:t>
    </dgm:pt>
    <dgm:pt modelId="{FCC01970-0B5F-4021-A805-D401A0BC7131}" type="parTrans" cxnId="{093EC6FA-F740-4CFC-957E-F6996EFB1DAD}">
      <dgm:prSet/>
      <dgm:spPr/>
      <dgm:t>
        <a:bodyPr/>
        <a:lstStyle/>
        <a:p>
          <a:endParaRPr lang="en-US" sz="1600" i="0">
            <a:latin typeface="Times New Roman" panose="02020603050405020304" pitchFamily="18" charset="0"/>
            <a:cs typeface="Times New Roman" panose="02020603050405020304" pitchFamily="18" charset="0"/>
          </a:endParaRPr>
        </a:p>
      </dgm:t>
    </dgm:pt>
    <dgm:pt modelId="{1682670C-C71F-4370-AA83-B717E53AE165}" type="sibTrans" cxnId="{093EC6FA-F740-4CFC-957E-F6996EFB1DAD}">
      <dgm:prSet/>
      <dgm:spPr/>
      <dgm:t>
        <a:bodyPr/>
        <a:lstStyle/>
        <a:p>
          <a:endParaRPr lang="en-US" sz="1600" i="0">
            <a:latin typeface="Times New Roman" panose="02020603050405020304" pitchFamily="18" charset="0"/>
            <a:cs typeface="Times New Roman" panose="02020603050405020304" pitchFamily="18" charset="0"/>
          </a:endParaRPr>
        </a:p>
      </dgm:t>
    </dgm:pt>
    <dgm:pt modelId="{6EFEF330-3E90-4114-9810-87F4D7A637FE}">
      <dgm:prSet phldrT="[Text]" custT="1"/>
      <dgm:spPr/>
      <dgm:t>
        <a:bodyPr/>
        <a:lstStyle/>
        <a:p>
          <a:r>
            <a:rPr lang="en-US" sz="1600" i="0" smtClean="0">
              <a:latin typeface="Times New Roman" panose="02020603050405020304" pitchFamily="18" charset="0"/>
              <a:cs typeface="Times New Roman" panose="02020603050405020304" pitchFamily="18" charset="0"/>
            </a:rPr>
            <a:t>Phát triển nguồn nhân lực, đặc biệt là nguồn nhân lực chất lượng cao.</a:t>
          </a:r>
          <a:endParaRPr lang="en-US" sz="1600" i="0">
            <a:latin typeface="Times New Roman" panose="02020603050405020304" pitchFamily="18" charset="0"/>
            <a:cs typeface="Times New Roman" panose="02020603050405020304" pitchFamily="18" charset="0"/>
          </a:endParaRPr>
        </a:p>
      </dgm:t>
    </dgm:pt>
    <dgm:pt modelId="{F5E00888-09AC-416D-A5EA-4836EA610026}" type="parTrans" cxnId="{4D46FDAD-7C24-4196-8BFB-5C941DDF9538}">
      <dgm:prSet/>
      <dgm:spPr/>
      <dgm:t>
        <a:bodyPr/>
        <a:lstStyle/>
        <a:p>
          <a:endParaRPr lang="en-US" sz="1600" i="0">
            <a:latin typeface="Times New Roman" panose="02020603050405020304" pitchFamily="18" charset="0"/>
            <a:cs typeface="Times New Roman" panose="02020603050405020304" pitchFamily="18" charset="0"/>
          </a:endParaRPr>
        </a:p>
      </dgm:t>
    </dgm:pt>
    <dgm:pt modelId="{2C56CE1E-551B-4788-B88B-3C4BB663E4F6}" type="sibTrans" cxnId="{4D46FDAD-7C24-4196-8BFB-5C941DDF9538}">
      <dgm:prSet/>
      <dgm:spPr/>
      <dgm:t>
        <a:bodyPr/>
        <a:lstStyle/>
        <a:p>
          <a:endParaRPr lang="en-US" sz="1600" i="0">
            <a:latin typeface="Times New Roman" panose="02020603050405020304" pitchFamily="18" charset="0"/>
            <a:cs typeface="Times New Roman" panose="02020603050405020304" pitchFamily="18" charset="0"/>
          </a:endParaRPr>
        </a:p>
      </dgm:t>
    </dgm:pt>
    <dgm:pt modelId="{E59D4729-7153-4FDF-B414-3C6FFDE2DE8F}">
      <dgm:prSet phldrT="[Text]" custT="1"/>
      <dgm:spPr/>
      <dgm:t>
        <a:bodyPr/>
        <a:lstStyle/>
        <a:p>
          <a:r>
            <a:rPr lang="en-US" sz="1700" i="0" smtClean="0">
              <a:latin typeface="Times New Roman" panose="02020603050405020304" pitchFamily="18" charset="0"/>
              <a:cs typeface="Times New Roman" panose="02020603050405020304" pitchFamily="18" charset="0"/>
            </a:rPr>
            <a:t>Tích cực, chủ động hội nhập quốc tế.</a:t>
          </a:r>
          <a:endParaRPr lang="en-US" sz="1700" i="0">
            <a:latin typeface="Times New Roman" panose="02020603050405020304" pitchFamily="18" charset="0"/>
            <a:cs typeface="Times New Roman" panose="02020603050405020304" pitchFamily="18" charset="0"/>
          </a:endParaRPr>
        </a:p>
      </dgm:t>
    </dgm:pt>
    <dgm:pt modelId="{6143F9E2-005E-4551-BF84-6E15FA67489A}" type="parTrans" cxnId="{6D3AC269-5FAF-4028-9B11-9F27B4246D99}">
      <dgm:prSet/>
      <dgm:spPr/>
      <dgm:t>
        <a:bodyPr/>
        <a:lstStyle/>
        <a:p>
          <a:endParaRPr lang="en-US" sz="1600" i="0">
            <a:latin typeface="Times New Roman" panose="02020603050405020304" pitchFamily="18" charset="0"/>
            <a:cs typeface="Times New Roman" panose="02020603050405020304" pitchFamily="18" charset="0"/>
          </a:endParaRPr>
        </a:p>
      </dgm:t>
    </dgm:pt>
    <dgm:pt modelId="{2EDD03CF-2352-40F7-93DE-5C75FFF7D424}" type="sibTrans" cxnId="{6D3AC269-5FAF-4028-9B11-9F27B4246D99}">
      <dgm:prSet/>
      <dgm:spPr/>
      <dgm:t>
        <a:bodyPr/>
        <a:lstStyle/>
        <a:p>
          <a:endParaRPr lang="en-US" sz="1600" i="0">
            <a:latin typeface="Times New Roman" panose="02020603050405020304" pitchFamily="18" charset="0"/>
            <a:cs typeface="Times New Roman" panose="02020603050405020304" pitchFamily="18" charset="0"/>
          </a:endParaRPr>
        </a:p>
      </dgm:t>
    </dgm:pt>
    <dgm:pt modelId="{34A1FD90-9537-4E1E-B208-7D5015ED5317}" type="pres">
      <dgm:prSet presAssocID="{5C62A42E-C260-478F-AABE-CEE8B44A6D7A}" presName="Name0" presStyleCnt="0">
        <dgm:presLayoutVars>
          <dgm:dir/>
          <dgm:resizeHandles/>
        </dgm:presLayoutVars>
      </dgm:prSet>
      <dgm:spPr/>
      <dgm:t>
        <a:bodyPr/>
        <a:lstStyle/>
        <a:p>
          <a:endParaRPr lang="en-US"/>
        </a:p>
      </dgm:t>
    </dgm:pt>
    <dgm:pt modelId="{0A82955D-681F-4C8D-9A86-DD58E4A9FA43}" type="pres">
      <dgm:prSet presAssocID="{4360C006-5EFE-4CEB-94C7-94D7B1F1BAED}" presName="compNode" presStyleCnt="0"/>
      <dgm:spPr/>
    </dgm:pt>
    <dgm:pt modelId="{227AA485-8841-431F-B605-71BC40560D69}" type="pres">
      <dgm:prSet presAssocID="{4360C006-5EFE-4CEB-94C7-94D7B1F1BAED}" presName="dummyConnPt" presStyleCnt="0"/>
      <dgm:spPr/>
    </dgm:pt>
    <dgm:pt modelId="{DB603C90-539F-4BAD-84CD-10957CA10659}" type="pres">
      <dgm:prSet presAssocID="{4360C006-5EFE-4CEB-94C7-94D7B1F1BAED}" presName="node" presStyleLbl="node1" presStyleIdx="0" presStyleCnt="8">
        <dgm:presLayoutVars>
          <dgm:bulletEnabled val="1"/>
        </dgm:presLayoutVars>
      </dgm:prSet>
      <dgm:spPr/>
      <dgm:t>
        <a:bodyPr/>
        <a:lstStyle/>
        <a:p>
          <a:endParaRPr lang="en-US"/>
        </a:p>
      </dgm:t>
    </dgm:pt>
    <dgm:pt modelId="{EC1BE58E-AF9D-46A8-B6DF-06B0F4D25A67}" type="pres">
      <dgm:prSet presAssocID="{58029241-61F6-4705-AE3F-465C49481FFB}" presName="sibTrans" presStyleLbl="bgSibTrans2D1" presStyleIdx="0" presStyleCnt="7"/>
      <dgm:spPr/>
      <dgm:t>
        <a:bodyPr/>
        <a:lstStyle/>
        <a:p>
          <a:endParaRPr lang="en-US"/>
        </a:p>
      </dgm:t>
    </dgm:pt>
    <dgm:pt modelId="{1C9BF850-ECCD-4082-BFA8-89F6BF3E0785}" type="pres">
      <dgm:prSet presAssocID="{97BA822D-5D71-4F2B-B2D5-94D4E34847BB}" presName="compNode" presStyleCnt="0"/>
      <dgm:spPr/>
    </dgm:pt>
    <dgm:pt modelId="{DC362642-717B-4E11-88DC-95B0194365A4}" type="pres">
      <dgm:prSet presAssocID="{97BA822D-5D71-4F2B-B2D5-94D4E34847BB}" presName="dummyConnPt" presStyleCnt="0"/>
      <dgm:spPr/>
    </dgm:pt>
    <dgm:pt modelId="{F9E7E395-A510-4D99-A409-91D66F9F0E22}" type="pres">
      <dgm:prSet presAssocID="{97BA822D-5D71-4F2B-B2D5-94D4E34847BB}" presName="node" presStyleLbl="node1" presStyleIdx="1" presStyleCnt="8">
        <dgm:presLayoutVars>
          <dgm:bulletEnabled val="1"/>
        </dgm:presLayoutVars>
      </dgm:prSet>
      <dgm:spPr/>
      <dgm:t>
        <a:bodyPr/>
        <a:lstStyle/>
        <a:p>
          <a:endParaRPr lang="en-US"/>
        </a:p>
      </dgm:t>
    </dgm:pt>
    <dgm:pt modelId="{4E2703DF-E7B3-449F-A865-E68AC1CAED1F}" type="pres">
      <dgm:prSet presAssocID="{C84A1425-872B-40D8-AF02-758C2A7CA510}" presName="sibTrans" presStyleLbl="bgSibTrans2D1" presStyleIdx="1" presStyleCnt="7"/>
      <dgm:spPr/>
      <dgm:t>
        <a:bodyPr/>
        <a:lstStyle/>
        <a:p>
          <a:endParaRPr lang="en-US"/>
        </a:p>
      </dgm:t>
    </dgm:pt>
    <dgm:pt modelId="{BCB4B88C-79E5-4285-9365-684A6BD63EDA}" type="pres">
      <dgm:prSet presAssocID="{B96A1ED7-F19A-41B5-99DB-3C364D57DC22}" presName="compNode" presStyleCnt="0"/>
      <dgm:spPr/>
    </dgm:pt>
    <dgm:pt modelId="{207BA8FC-7410-46A4-8DAC-63E85F3E7663}" type="pres">
      <dgm:prSet presAssocID="{B96A1ED7-F19A-41B5-99DB-3C364D57DC22}" presName="dummyConnPt" presStyleCnt="0"/>
      <dgm:spPr/>
    </dgm:pt>
    <dgm:pt modelId="{762210EC-6C6B-486A-A755-20C9FF40AFB0}" type="pres">
      <dgm:prSet presAssocID="{B96A1ED7-F19A-41B5-99DB-3C364D57DC22}" presName="node" presStyleLbl="node1" presStyleIdx="2" presStyleCnt="8">
        <dgm:presLayoutVars>
          <dgm:bulletEnabled val="1"/>
        </dgm:presLayoutVars>
      </dgm:prSet>
      <dgm:spPr/>
      <dgm:t>
        <a:bodyPr/>
        <a:lstStyle/>
        <a:p>
          <a:endParaRPr lang="en-US"/>
        </a:p>
      </dgm:t>
    </dgm:pt>
    <dgm:pt modelId="{27DCFEBB-0829-41E6-8825-0C1B7D64AEFD}" type="pres">
      <dgm:prSet presAssocID="{BAB64A06-B747-4A89-AEC7-DE65A7D246D8}" presName="sibTrans" presStyleLbl="bgSibTrans2D1" presStyleIdx="2" presStyleCnt="7"/>
      <dgm:spPr/>
      <dgm:t>
        <a:bodyPr/>
        <a:lstStyle/>
        <a:p>
          <a:endParaRPr lang="en-US"/>
        </a:p>
      </dgm:t>
    </dgm:pt>
    <dgm:pt modelId="{E1525CCF-D350-46F0-84B5-2E4FB0D15D96}" type="pres">
      <dgm:prSet presAssocID="{37AA4B03-40CE-4052-9D06-AF38D3835871}" presName="compNode" presStyleCnt="0"/>
      <dgm:spPr/>
    </dgm:pt>
    <dgm:pt modelId="{838325DD-547E-4AE7-9C66-10956488C250}" type="pres">
      <dgm:prSet presAssocID="{37AA4B03-40CE-4052-9D06-AF38D3835871}" presName="dummyConnPt" presStyleCnt="0"/>
      <dgm:spPr/>
    </dgm:pt>
    <dgm:pt modelId="{3350D572-2A49-4D64-94EC-DCE2A8E3230A}" type="pres">
      <dgm:prSet presAssocID="{37AA4B03-40CE-4052-9D06-AF38D3835871}" presName="node" presStyleLbl="node1" presStyleIdx="3" presStyleCnt="8" custScaleX="115433">
        <dgm:presLayoutVars>
          <dgm:bulletEnabled val="1"/>
        </dgm:presLayoutVars>
      </dgm:prSet>
      <dgm:spPr/>
      <dgm:t>
        <a:bodyPr/>
        <a:lstStyle/>
        <a:p>
          <a:endParaRPr lang="en-US"/>
        </a:p>
      </dgm:t>
    </dgm:pt>
    <dgm:pt modelId="{4F120467-61E4-44A1-96E9-AC4A77C690E3}" type="pres">
      <dgm:prSet presAssocID="{ED5D7ADD-676E-4574-90B6-FCCEF5C842F8}" presName="sibTrans" presStyleLbl="bgSibTrans2D1" presStyleIdx="3" presStyleCnt="7"/>
      <dgm:spPr/>
      <dgm:t>
        <a:bodyPr/>
        <a:lstStyle/>
        <a:p>
          <a:endParaRPr lang="en-US"/>
        </a:p>
      </dgm:t>
    </dgm:pt>
    <dgm:pt modelId="{3AD7D099-6C53-4D14-ADAA-FECB8FB0AD2E}" type="pres">
      <dgm:prSet presAssocID="{01941405-EFFE-4816-9BE9-7B78C03AE5C6}" presName="compNode" presStyleCnt="0"/>
      <dgm:spPr/>
    </dgm:pt>
    <dgm:pt modelId="{A4BB408F-BFEB-48F2-84B3-0D2FFDD27F14}" type="pres">
      <dgm:prSet presAssocID="{01941405-EFFE-4816-9BE9-7B78C03AE5C6}" presName="dummyConnPt" presStyleCnt="0"/>
      <dgm:spPr/>
    </dgm:pt>
    <dgm:pt modelId="{41C82F40-9A12-4830-8339-ADD3DF259468}" type="pres">
      <dgm:prSet presAssocID="{01941405-EFFE-4816-9BE9-7B78C03AE5C6}" presName="node" presStyleLbl="node1" presStyleIdx="4" presStyleCnt="8">
        <dgm:presLayoutVars>
          <dgm:bulletEnabled val="1"/>
        </dgm:presLayoutVars>
      </dgm:prSet>
      <dgm:spPr/>
      <dgm:t>
        <a:bodyPr/>
        <a:lstStyle/>
        <a:p>
          <a:endParaRPr lang="en-US"/>
        </a:p>
      </dgm:t>
    </dgm:pt>
    <dgm:pt modelId="{4180D7D7-517A-4925-9E55-A5DAB56AE051}" type="pres">
      <dgm:prSet presAssocID="{4B14ACEE-94A9-4B59-B9BC-8B977F4683CA}" presName="sibTrans" presStyleLbl="bgSibTrans2D1" presStyleIdx="4" presStyleCnt="7"/>
      <dgm:spPr/>
      <dgm:t>
        <a:bodyPr/>
        <a:lstStyle/>
        <a:p>
          <a:endParaRPr lang="en-US"/>
        </a:p>
      </dgm:t>
    </dgm:pt>
    <dgm:pt modelId="{A6ADE278-790A-4DED-AE9D-380B4895ADCB}" type="pres">
      <dgm:prSet presAssocID="{43D083E1-DE58-4671-B096-14ED039B4F1A}" presName="compNode" presStyleCnt="0"/>
      <dgm:spPr/>
    </dgm:pt>
    <dgm:pt modelId="{A33B5298-0AB2-4EBE-82F4-2DFDB7FE50D2}" type="pres">
      <dgm:prSet presAssocID="{43D083E1-DE58-4671-B096-14ED039B4F1A}" presName="dummyConnPt" presStyleCnt="0"/>
      <dgm:spPr/>
    </dgm:pt>
    <dgm:pt modelId="{0FEA69F6-63D5-4867-A119-AC8E43E69BCC}" type="pres">
      <dgm:prSet presAssocID="{43D083E1-DE58-4671-B096-14ED039B4F1A}" presName="node" presStyleLbl="node1" presStyleIdx="5" presStyleCnt="8">
        <dgm:presLayoutVars>
          <dgm:bulletEnabled val="1"/>
        </dgm:presLayoutVars>
      </dgm:prSet>
      <dgm:spPr/>
      <dgm:t>
        <a:bodyPr/>
        <a:lstStyle/>
        <a:p>
          <a:endParaRPr lang="en-US"/>
        </a:p>
      </dgm:t>
    </dgm:pt>
    <dgm:pt modelId="{A2C8C4DE-3FEB-4467-9351-F64B2E4E86B3}" type="pres">
      <dgm:prSet presAssocID="{1682670C-C71F-4370-AA83-B717E53AE165}" presName="sibTrans" presStyleLbl="bgSibTrans2D1" presStyleIdx="5" presStyleCnt="7"/>
      <dgm:spPr/>
      <dgm:t>
        <a:bodyPr/>
        <a:lstStyle/>
        <a:p>
          <a:endParaRPr lang="en-US"/>
        </a:p>
      </dgm:t>
    </dgm:pt>
    <dgm:pt modelId="{9DEFDB03-11F8-4244-A148-28C95102424B}" type="pres">
      <dgm:prSet presAssocID="{6EFEF330-3E90-4114-9810-87F4D7A637FE}" presName="compNode" presStyleCnt="0"/>
      <dgm:spPr/>
    </dgm:pt>
    <dgm:pt modelId="{F696E601-5566-4D05-A227-C64F4CC4DF01}" type="pres">
      <dgm:prSet presAssocID="{6EFEF330-3E90-4114-9810-87F4D7A637FE}" presName="dummyConnPt" presStyleCnt="0"/>
      <dgm:spPr/>
    </dgm:pt>
    <dgm:pt modelId="{E7E35C1D-6B36-4D00-80AC-BE9753C83F81}" type="pres">
      <dgm:prSet presAssocID="{6EFEF330-3E90-4114-9810-87F4D7A637FE}" presName="node" presStyleLbl="node1" presStyleIdx="6" presStyleCnt="8">
        <dgm:presLayoutVars>
          <dgm:bulletEnabled val="1"/>
        </dgm:presLayoutVars>
      </dgm:prSet>
      <dgm:spPr/>
      <dgm:t>
        <a:bodyPr/>
        <a:lstStyle/>
        <a:p>
          <a:endParaRPr lang="en-US"/>
        </a:p>
      </dgm:t>
    </dgm:pt>
    <dgm:pt modelId="{CB0F287C-8EE5-4CDC-8AC4-E7EDC41961E3}" type="pres">
      <dgm:prSet presAssocID="{2C56CE1E-551B-4788-B88B-3C4BB663E4F6}" presName="sibTrans" presStyleLbl="bgSibTrans2D1" presStyleIdx="6" presStyleCnt="7"/>
      <dgm:spPr/>
      <dgm:t>
        <a:bodyPr/>
        <a:lstStyle/>
        <a:p>
          <a:endParaRPr lang="en-US"/>
        </a:p>
      </dgm:t>
    </dgm:pt>
    <dgm:pt modelId="{4AD5FC27-BC75-4C1F-A70C-AD8066FA0562}" type="pres">
      <dgm:prSet presAssocID="{E59D4729-7153-4FDF-B414-3C6FFDE2DE8F}" presName="compNode" presStyleCnt="0"/>
      <dgm:spPr/>
    </dgm:pt>
    <dgm:pt modelId="{D0051B77-D9C9-45E1-817A-C7BE730C6EAF}" type="pres">
      <dgm:prSet presAssocID="{E59D4729-7153-4FDF-B414-3C6FFDE2DE8F}" presName="dummyConnPt" presStyleCnt="0"/>
      <dgm:spPr/>
    </dgm:pt>
    <dgm:pt modelId="{9B7AA261-E969-4FD5-A8B0-74D3E9320161}" type="pres">
      <dgm:prSet presAssocID="{E59D4729-7153-4FDF-B414-3C6FFDE2DE8F}" presName="node" presStyleLbl="node1" presStyleIdx="7" presStyleCnt="8">
        <dgm:presLayoutVars>
          <dgm:bulletEnabled val="1"/>
        </dgm:presLayoutVars>
      </dgm:prSet>
      <dgm:spPr/>
      <dgm:t>
        <a:bodyPr/>
        <a:lstStyle/>
        <a:p>
          <a:endParaRPr lang="en-US"/>
        </a:p>
      </dgm:t>
    </dgm:pt>
  </dgm:ptLst>
  <dgm:cxnLst>
    <dgm:cxn modelId="{BAB49585-5305-4D04-8DE9-59E8D1B8B1C4}" type="presOf" srcId="{43D083E1-DE58-4671-B096-14ED039B4F1A}" destId="{0FEA69F6-63D5-4867-A119-AC8E43E69BCC}" srcOrd="0" destOrd="0" presId="urn:microsoft.com/office/officeart/2005/8/layout/bProcess4"/>
    <dgm:cxn modelId="{A4FA63EE-9DBE-4593-828C-507E4BD399E3}" type="presOf" srcId="{6EFEF330-3E90-4114-9810-87F4D7A637FE}" destId="{E7E35C1D-6B36-4D00-80AC-BE9753C83F81}" srcOrd="0" destOrd="0" presId="urn:microsoft.com/office/officeart/2005/8/layout/bProcess4"/>
    <dgm:cxn modelId="{DAE6FA84-C6E7-4F16-A7E7-29BC5131E1A8}" type="presOf" srcId="{BAB64A06-B747-4A89-AEC7-DE65A7D246D8}" destId="{27DCFEBB-0829-41E6-8825-0C1B7D64AEFD}" srcOrd="0" destOrd="0" presId="urn:microsoft.com/office/officeart/2005/8/layout/bProcess4"/>
    <dgm:cxn modelId="{4D46FDAD-7C24-4196-8BFB-5C941DDF9538}" srcId="{5C62A42E-C260-478F-AABE-CEE8B44A6D7A}" destId="{6EFEF330-3E90-4114-9810-87F4D7A637FE}" srcOrd="6" destOrd="0" parTransId="{F5E00888-09AC-416D-A5EA-4836EA610026}" sibTransId="{2C56CE1E-551B-4788-B88B-3C4BB663E4F6}"/>
    <dgm:cxn modelId="{8E5306D7-87AE-465A-B023-BE614F691132}" type="presOf" srcId="{58029241-61F6-4705-AE3F-465C49481FFB}" destId="{EC1BE58E-AF9D-46A8-B6DF-06B0F4D25A67}" srcOrd="0" destOrd="0" presId="urn:microsoft.com/office/officeart/2005/8/layout/bProcess4"/>
    <dgm:cxn modelId="{B90AED22-5C24-417D-9B4E-88192F4A169C}" type="presOf" srcId="{1682670C-C71F-4370-AA83-B717E53AE165}" destId="{A2C8C4DE-3FEB-4467-9351-F64B2E4E86B3}" srcOrd="0" destOrd="0" presId="urn:microsoft.com/office/officeart/2005/8/layout/bProcess4"/>
    <dgm:cxn modelId="{D42999DA-8D01-4215-A215-A15D9C317E2C}" srcId="{5C62A42E-C260-478F-AABE-CEE8B44A6D7A}" destId="{97BA822D-5D71-4F2B-B2D5-94D4E34847BB}" srcOrd="1" destOrd="0" parTransId="{E402DF0D-AEF9-4932-BB64-502C1182BFAA}" sibTransId="{C84A1425-872B-40D8-AF02-758C2A7CA510}"/>
    <dgm:cxn modelId="{D051080C-FBD3-42C4-9DD6-C5161471553B}" srcId="{5C62A42E-C260-478F-AABE-CEE8B44A6D7A}" destId="{01941405-EFFE-4816-9BE9-7B78C03AE5C6}" srcOrd="4" destOrd="0" parTransId="{6F404B42-5149-49FF-B200-31A5FA97A1D5}" sibTransId="{4B14ACEE-94A9-4B59-B9BC-8B977F4683CA}"/>
    <dgm:cxn modelId="{36CBC233-7472-45EF-8BE7-4B8FD9253CB7}" type="presOf" srcId="{C84A1425-872B-40D8-AF02-758C2A7CA510}" destId="{4E2703DF-E7B3-449F-A865-E68AC1CAED1F}" srcOrd="0" destOrd="0" presId="urn:microsoft.com/office/officeart/2005/8/layout/bProcess4"/>
    <dgm:cxn modelId="{BA60204D-DF13-4D22-ADF5-BBDB6FF4A958}" srcId="{5C62A42E-C260-478F-AABE-CEE8B44A6D7A}" destId="{4360C006-5EFE-4CEB-94C7-94D7B1F1BAED}" srcOrd="0" destOrd="0" parTransId="{0844269A-2BB2-4C38-B0A1-99F9FF296984}" sibTransId="{58029241-61F6-4705-AE3F-465C49481FFB}"/>
    <dgm:cxn modelId="{45D25C4A-EF70-49D1-8AD9-0282036E9706}" type="presOf" srcId="{01941405-EFFE-4816-9BE9-7B78C03AE5C6}" destId="{41C82F40-9A12-4830-8339-ADD3DF259468}" srcOrd="0" destOrd="0" presId="urn:microsoft.com/office/officeart/2005/8/layout/bProcess4"/>
    <dgm:cxn modelId="{093EC6FA-F740-4CFC-957E-F6996EFB1DAD}" srcId="{5C62A42E-C260-478F-AABE-CEE8B44A6D7A}" destId="{43D083E1-DE58-4671-B096-14ED039B4F1A}" srcOrd="5" destOrd="0" parTransId="{FCC01970-0B5F-4021-A805-D401A0BC7131}" sibTransId="{1682670C-C71F-4370-AA83-B717E53AE165}"/>
    <dgm:cxn modelId="{AD420EB0-73A1-4B39-B88D-E620D94F6967}" type="presOf" srcId="{ED5D7ADD-676E-4574-90B6-FCCEF5C842F8}" destId="{4F120467-61E4-44A1-96E9-AC4A77C690E3}" srcOrd="0" destOrd="0" presId="urn:microsoft.com/office/officeart/2005/8/layout/bProcess4"/>
    <dgm:cxn modelId="{2EC9DEE0-4C81-4A57-B148-59A9EC561F83}" type="presOf" srcId="{B96A1ED7-F19A-41B5-99DB-3C364D57DC22}" destId="{762210EC-6C6B-486A-A755-20C9FF40AFB0}" srcOrd="0" destOrd="0" presId="urn:microsoft.com/office/officeart/2005/8/layout/bProcess4"/>
    <dgm:cxn modelId="{A200A3F4-1ECE-4DD1-A28F-E3F2CE6E2B53}" type="presOf" srcId="{97BA822D-5D71-4F2B-B2D5-94D4E34847BB}" destId="{F9E7E395-A510-4D99-A409-91D66F9F0E22}" srcOrd="0" destOrd="0" presId="urn:microsoft.com/office/officeart/2005/8/layout/bProcess4"/>
    <dgm:cxn modelId="{E01BAA08-6372-4043-BE82-AF4742ED059C}" type="presOf" srcId="{37AA4B03-40CE-4052-9D06-AF38D3835871}" destId="{3350D572-2A49-4D64-94EC-DCE2A8E3230A}" srcOrd="0" destOrd="0" presId="urn:microsoft.com/office/officeart/2005/8/layout/bProcess4"/>
    <dgm:cxn modelId="{CFB8217F-E32D-448F-9F6F-5B7CB63D8A9F}" type="presOf" srcId="{4B14ACEE-94A9-4B59-B9BC-8B977F4683CA}" destId="{4180D7D7-517A-4925-9E55-A5DAB56AE051}" srcOrd="0" destOrd="0" presId="urn:microsoft.com/office/officeart/2005/8/layout/bProcess4"/>
    <dgm:cxn modelId="{D413E2A5-5BB6-4558-BB06-A4AAA1DC7106}" srcId="{5C62A42E-C260-478F-AABE-CEE8B44A6D7A}" destId="{B96A1ED7-F19A-41B5-99DB-3C364D57DC22}" srcOrd="2" destOrd="0" parTransId="{2D788EA2-85DB-4FB7-9494-B8DCFA5AED5E}" sibTransId="{BAB64A06-B747-4A89-AEC7-DE65A7D246D8}"/>
    <dgm:cxn modelId="{6D3AC269-5FAF-4028-9B11-9F27B4246D99}" srcId="{5C62A42E-C260-478F-AABE-CEE8B44A6D7A}" destId="{E59D4729-7153-4FDF-B414-3C6FFDE2DE8F}" srcOrd="7" destOrd="0" parTransId="{6143F9E2-005E-4551-BF84-6E15FA67489A}" sibTransId="{2EDD03CF-2352-40F7-93DE-5C75FFF7D424}"/>
    <dgm:cxn modelId="{86C301AC-0EA2-44FD-90F3-9B4E31A1286F}" type="presOf" srcId="{5C62A42E-C260-478F-AABE-CEE8B44A6D7A}" destId="{34A1FD90-9537-4E1E-B208-7D5015ED5317}" srcOrd="0" destOrd="0" presId="urn:microsoft.com/office/officeart/2005/8/layout/bProcess4"/>
    <dgm:cxn modelId="{622EB524-FD42-4D34-8F6D-279FBABB1ADB}" type="presOf" srcId="{E59D4729-7153-4FDF-B414-3C6FFDE2DE8F}" destId="{9B7AA261-E969-4FD5-A8B0-74D3E9320161}" srcOrd="0" destOrd="0" presId="urn:microsoft.com/office/officeart/2005/8/layout/bProcess4"/>
    <dgm:cxn modelId="{170FF88A-E7A6-489C-8584-F11E91506B12}" type="presOf" srcId="{2C56CE1E-551B-4788-B88B-3C4BB663E4F6}" destId="{CB0F287C-8EE5-4CDC-8AC4-E7EDC41961E3}" srcOrd="0" destOrd="0" presId="urn:microsoft.com/office/officeart/2005/8/layout/bProcess4"/>
    <dgm:cxn modelId="{32033028-8BD7-483A-8DE8-91B6685F22E7}" srcId="{5C62A42E-C260-478F-AABE-CEE8B44A6D7A}" destId="{37AA4B03-40CE-4052-9D06-AF38D3835871}" srcOrd="3" destOrd="0" parTransId="{9B073E55-3AFB-46E5-9B57-5BFEFFE026C8}" sibTransId="{ED5D7ADD-676E-4574-90B6-FCCEF5C842F8}"/>
    <dgm:cxn modelId="{0ECF5B7D-CAD8-4E58-8A44-C8E41D6C8A0F}" type="presOf" srcId="{4360C006-5EFE-4CEB-94C7-94D7B1F1BAED}" destId="{DB603C90-539F-4BAD-84CD-10957CA10659}" srcOrd="0" destOrd="0" presId="urn:microsoft.com/office/officeart/2005/8/layout/bProcess4"/>
    <dgm:cxn modelId="{26947C5D-F9A5-4DA0-AF1B-CB8B4F9EB08E}" type="presParOf" srcId="{34A1FD90-9537-4E1E-B208-7D5015ED5317}" destId="{0A82955D-681F-4C8D-9A86-DD58E4A9FA43}" srcOrd="0" destOrd="0" presId="urn:microsoft.com/office/officeart/2005/8/layout/bProcess4"/>
    <dgm:cxn modelId="{DC04BBBF-E7FF-4E05-B3B3-A644A6A868EE}" type="presParOf" srcId="{0A82955D-681F-4C8D-9A86-DD58E4A9FA43}" destId="{227AA485-8841-431F-B605-71BC40560D69}" srcOrd="0" destOrd="0" presId="urn:microsoft.com/office/officeart/2005/8/layout/bProcess4"/>
    <dgm:cxn modelId="{26041427-170D-43F5-B06E-E546B291175D}" type="presParOf" srcId="{0A82955D-681F-4C8D-9A86-DD58E4A9FA43}" destId="{DB603C90-539F-4BAD-84CD-10957CA10659}" srcOrd="1" destOrd="0" presId="urn:microsoft.com/office/officeart/2005/8/layout/bProcess4"/>
    <dgm:cxn modelId="{51D2D828-3217-4974-958F-018BEF23D9B8}" type="presParOf" srcId="{34A1FD90-9537-4E1E-B208-7D5015ED5317}" destId="{EC1BE58E-AF9D-46A8-B6DF-06B0F4D25A67}" srcOrd="1" destOrd="0" presId="urn:microsoft.com/office/officeart/2005/8/layout/bProcess4"/>
    <dgm:cxn modelId="{9753EDDE-07E2-4350-99C5-E2B3211E7107}" type="presParOf" srcId="{34A1FD90-9537-4E1E-B208-7D5015ED5317}" destId="{1C9BF850-ECCD-4082-BFA8-89F6BF3E0785}" srcOrd="2" destOrd="0" presId="urn:microsoft.com/office/officeart/2005/8/layout/bProcess4"/>
    <dgm:cxn modelId="{E1DCC820-2741-480E-A24C-8226A2542F66}" type="presParOf" srcId="{1C9BF850-ECCD-4082-BFA8-89F6BF3E0785}" destId="{DC362642-717B-4E11-88DC-95B0194365A4}" srcOrd="0" destOrd="0" presId="urn:microsoft.com/office/officeart/2005/8/layout/bProcess4"/>
    <dgm:cxn modelId="{CDCAA142-AA00-42F3-A153-8E9ABAD65C1A}" type="presParOf" srcId="{1C9BF850-ECCD-4082-BFA8-89F6BF3E0785}" destId="{F9E7E395-A510-4D99-A409-91D66F9F0E22}" srcOrd="1" destOrd="0" presId="urn:microsoft.com/office/officeart/2005/8/layout/bProcess4"/>
    <dgm:cxn modelId="{433E4FB5-2E6A-44B4-B13C-DE171FFCF676}" type="presParOf" srcId="{34A1FD90-9537-4E1E-B208-7D5015ED5317}" destId="{4E2703DF-E7B3-449F-A865-E68AC1CAED1F}" srcOrd="3" destOrd="0" presId="urn:microsoft.com/office/officeart/2005/8/layout/bProcess4"/>
    <dgm:cxn modelId="{E8C593C7-974D-4AE0-9FCF-622C4C36BD10}" type="presParOf" srcId="{34A1FD90-9537-4E1E-B208-7D5015ED5317}" destId="{BCB4B88C-79E5-4285-9365-684A6BD63EDA}" srcOrd="4" destOrd="0" presId="urn:microsoft.com/office/officeart/2005/8/layout/bProcess4"/>
    <dgm:cxn modelId="{875C1467-3ABD-4B9E-B08E-FA1B3BCF9D4E}" type="presParOf" srcId="{BCB4B88C-79E5-4285-9365-684A6BD63EDA}" destId="{207BA8FC-7410-46A4-8DAC-63E85F3E7663}" srcOrd="0" destOrd="0" presId="urn:microsoft.com/office/officeart/2005/8/layout/bProcess4"/>
    <dgm:cxn modelId="{E44C720D-264A-46B1-84FA-11725AFB2820}" type="presParOf" srcId="{BCB4B88C-79E5-4285-9365-684A6BD63EDA}" destId="{762210EC-6C6B-486A-A755-20C9FF40AFB0}" srcOrd="1" destOrd="0" presId="urn:microsoft.com/office/officeart/2005/8/layout/bProcess4"/>
    <dgm:cxn modelId="{23B2FD23-E40B-4DF6-8DDB-95D2ADFE9BAE}" type="presParOf" srcId="{34A1FD90-9537-4E1E-B208-7D5015ED5317}" destId="{27DCFEBB-0829-41E6-8825-0C1B7D64AEFD}" srcOrd="5" destOrd="0" presId="urn:microsoft.com/office/officeart/2005/8/layout/bProcess4"/>
    <dgm:cxn modelId="{2566DABD-92EA-40E2-8DAF-788D6F875EA4}" type="presParOf" srcId="{34A1FD90-9537-4E1E-B208-7D5015ED5317}" destId="{E1525CCF-D350-46F0-84B5-2E4FB0D15D96}" srcOrd="6" destOrd="0" presId="urn:microsoft.com/office/officeart/2005/8/layout/bProcess4"/>
    <dgm:cxn modelId="{90C8A6D7-C881-4881-9609-7ED4B086E1BF}" type="presParOf" srcId="{E1525CCF-D350-46F0-84B5-2E4FB0D15D96}" destId="{838325DD-547E-4AE7-9C66-10956488C250}" srcOrd="0" destOrd="0" presId="urn:microsoft.com/office/officeart/2005/8/layout/bProcess4"/>
    <dgm:cxn modelId="{A8FA8120-3235-4AB3-A923-42517BD40BA6}" type="presParOf" srcId="{E1525CCF-D350-46F0-84B5-2E4FB0D15D96}" destId="{3350D572-2A49-4D64-94EC-DCE2A8E3230A}" srcOrd="1" destOrd="0" presId="urn:microsoft.com/office/officeart/2005/8/layout/bProcess4"/>
    <dgm:cxn modelId="{C341CF2F-C513-4038-A03F-0CB21C7F4F40}" type="presParOf" srcId="{34A1FD90-9537-4E1E-B208-7D5015ED5317}" destId="{4F120467-61E4-44A1-96E9-AC4A77C690E3}" srcOrd="7" destOrd="0" presId="urn:microsoft.com/office/officeart/2005/8/layout/bProcess4"/>
    <dgm:cxn modelId="{EA18FBEC-AEA7-4453-B1C1-3F605ACC1C26}" type="presParOf" srcId="{34A1FD90-9537-4E1E-B208-7D5015ED5317}" destId="{3AD7D099-6C53-4D14-ADAA-FECB8FB0AD2E}" srcOrd="8" destOrd="0" presId="urn:microsoft.com/office/officeart/2005/8/layout/bProcess4"/>
    <dgm:cxn modelId="{3079D54E-0B76-4E50-8A5C-CE23671F3013}" type="presParOf" srcId="{3AD7D099-6C53-4D14-ADAA-FECB8FB0AD2E}" destId="{A4BB408F-BFEB-48F2-84B3-0D2FFDD27F14}" srcOrd="0" destOrd="0" presId="urn:microsoft.com/office/officeart/2005/8/layout/bProcess4"/>
    <dgm:cxn modelId="{96D885D5-F834-4FA4-84E8-BF8AC4726EB3}" type="presParOf" srcId="{3AD7D099-6C53-4D14-ADAA-FECB8FB0AD2E}" destId="{41C82F40-9A12-4830-8339-ADD3DF259468}" srcOrd="1" destOrd="0" presId="urn:microsoft.com/office/officeart/2005/8/layout/bProcess4"/>
    <dgm:cxn modelId="{451F318D-77A7-4F93-B477-71DA100B11A3}" type="presParOf" srcId="{34A1FD90-9537-4E1E-B208-7D5015ED5317}" destId="{4180D7D7-517A-4925-9E55-A5DAB56AE051}" srcOrd="9" destOrd="0" presId="urn:microsoft.com/office/officeart/2005/8/layout/bProcess4"/>
    <dgm:cxn modelId="{A4692194-ECA7-44F2-A60E-6FBDA5EC6096}" type="presParOf" srcId="{34A1FD90-9537-4E1E-B208-7D5015ED5317}" destId="{A6ADE278-790A-4DED-AE9D-380B4895ADCB}" srcOrd="10" destOrd="0" presId="urn:microsoft.com/office/officeart/2005/8/layout/bProcess4"/>
    <dgm:cxn modelId="{FBEC8E50-C7BD-45EB-BB23-E1062C06BF97}" type="presParOf" srcId="{A6ADE278-790A-4DED-AE9D-380B4895ADCB}" destId="{A33B5298-0AB2-4EBE-82F4-2DFDB7FE50D2}" srcOrd="0" destOrd="0" presId="urn:microsoft.com/office/officeart/2005/8/layout/bProcess4"/>
    <dgm:cxn modelId="{B878DE1F-DD0C-4690-8B57-B6F4201EF3CF}" type="presParOf" srcId="{A6ADE278-790A-4DED-AE9D-380B4895ADCB}" destId="{0FEA69F6-63D5-4867-A119-AC8E43E69BCC}" srcOrd="1" destOrd="0" presId="urn:microsoft.com/office/officeart/2005/8/layout/bProcess4"/>
    <dgm:cxn modelId="{85FE542F-456C-4140-AB92-E85C9009A35B}" type="presParOf" srcId="{34A1FD90-9537-4E1E-B208-7D5015ED5317}" destId="{A2C8C4DE-3FEB-4467-9351-F64B2E4E86B3}" srcOrd="11" destOrd="0" presId="urn:microsoft.com/office/officeart/2005/8/layout/bProcess4"/>
    <dgm:cxn modelId="{3BAC7CDC-D312-43D9-922F-F4DB84DDF105}" type="presParOf" srcId="{34A1FD90-9537-4E1E-B208-7D5015ED5317}" destId="{9DEFDB03-11F8-4244-A148-28C95102424B}" srcOrd="12" destOrd="0" presId="urn:microsoft.com/office/officeart/2005/8/layout/bProcess4"/>
    <dgm:cxn modelId="{0F20E25D-58EC-4F08-AA93-6A4CF0419E40}" type="presParOf" srcId="{9DEFDB03-11F8-4244-A148-28C95102424B}" destId="{F696E601-5566-4D05-A227-C64F4CC4DF01}" srcOrd="0" destOrd="0" presId="urn:microsoft.com/office/officeart/2005/8/layout/bProcess4"/>
    <dgm:cxn modelId="{813F96AC-4B4B-48BE-AAAF-F0B2B0F90D4D}" type="presParOf" srcId="{9DEFDB03-11F8-4244-A148-28C95102424B}" destId="{E7E35C1D-6B36-4D00-80AC-BE9753C83F81}" srcOrd="1" destOrd="0" presId="urn:microsoft.com/office/officeart/2005/8/layout/bProcess4"/>
    <dgm:cxn modelId="{0369250A-8BA8-4773-8741-0001F3F5C053}" type="presParOf" srcId="{34A1FD90-9537-4E1E-B208-7D5015ED5317}" destId="{CB0F287C-8EE5-4CDC-8AC4-E7EDC41961E3}" srcOrd="13" destOrd="0" presId="urn:microsoft.com/office/officeart/2005/8/layout/bProcess4"/>
    <dgm:cxn modelId="{FCF0A6BC-96D1-4041-BE0D-0592F158B9FB}" type="presParOf" srcId="{34A1FD90-9537-4E1E-B208-7D5015ED5317}" destId="{4AD5FC27-BC75-4C1F-A70C-AD8066FA0562}" srcOrd="14" destOrd="0" presId="urn:microsoft.com/office/officeart/2005/8/layout/bProcess4"/>
    <dgm:cxn modelId="{D26F7E7F-2F35-4570-A593-6C9C3837D84B}" type="presParOf" srcId="{4AD5FC27-BC75-4C1F-A70C-AD8066FA0562}" destId="{D0051B77-D9C9-45E1-817A-C7BE730C6EAF}" srcOrd="0" destOrd="0" presId="urn:microsoft.com/office/officeart/2005/8/layout/bProcess4"/>
    <dgm:cxn modelId="{58D0A587-A72E-4C9D-81F2-030567BEE75F}" type="presParOf" srcId="{4AD5FC27-BC75-4C1F-A70C-AD8066FA0562}" destId="{9B7AA261-E969-4FD5-A8B0-74D3E932016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816FD1-E0CE-4511-933A-888F02E6C82A}" type="doc">
      <dgm:prSet loTypeId="urn:microsoft.com/office/officeart/2005/8/layout/funnel1" loCatId="process" qsTypeId="urn:microsoft.com/office/officeart/2005/8/quickstyle/simple3" qsCatId="simple" csTypeId="urn:microsoft.com/office/officeart/2005/8/colors/accent2_1" csCatId="accent2" phldr="1"/>
      <dgm:spPr/>
      <dgm:t>
        <a:bodyPr/>
        <a:lstStyle/>
        <a:p>
          <a:endParaRPr lang="en-US"/>
        </a:p>
      </dgm:t>
    </dgm:pt>
    <dgm:pt modelId="{E4CAE967-35A1-4063-9EDD-EF724F316E22}">
      <dgm:prSet phldrT="[Text]"/>
      <dgm:spPr/>
      <dgm:t>
        <a:bodyPr/>
        <a:lstStyle/>
        <a:p>
          <a:r>
            <a:rPr lang="en-US" b="1" i="0" smtClean="0">
              <a:latin typeface="Arial" panose="020B0604020202020204" pitchFamily="34" charset="0"/>
              <a:cs typeface="Arial" panose="020B0604020202020204" pitchFamily="34" charset="0"/>
            </a:rPr>
            <a:t>Sự phát triển của PCLĐ quốc tế</a:t>
          </a:r>
          <a:endParaRPr lang="en-US" b="1" i="0">
            <a:latin typeface="Arial" panose="020B0604020202020204" pitchFamily="34" charset="0"/>
            <a:cs typeface="Arial" panose="020B0604020202020204" pitchFamily="34" charset="0"/>
          </a:endParaRPr>
        </a:p>
      </dgm:t>
    </dgm:pt>
    <dgm:pt modelId="{26284E47-292A-4D15-A5B3-9F5BD99FB693}" type="parTrans" cxnId="{66C08B5F-D4F1-4691-BD83-76702C524714}">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6251B0FB-F56E-422C-8F5B-A90074BD88E8}" type="sibTrans" cxnId="{66C08B5F-D4F1-4691-BD83-76702C524714}">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289A074D-A59A-4B9A-9711-70B8C73E3630}">
      <dgm:prSet phldrT="[Text]"/>
      <dgm:spPr/>
      <dgm:t>
        <a:bodyPr/>
        <a:lstStyle/>
        <a:p>
          <a:r>
            <a:rPr lang="en-US" b="1" i="0" smtClean="0">
              <a:latin typeface="Arial" panose="020B0604020202020204" pitchFamily="34" charset="0"/>
              <a:cs typeface="Arial" panose="020B0604020202020204" pitchFamily="34" charset="0"/>
            </a:rPr>
            <a:t>Đòi hỏi khách quan trong bối cảnh toàn cầu hóa kinh tế</a:t>
          </a:r>
          <a:endParaRPr lang="en-US" i="0">
            <a:latin typeface="Arial" panose="020B0604020202020204" pitchFamily="34" charset="0"/>
            <a:cs typeface="Arial" panose="020B0604020202020204" pitchFamily="34" charset="0"/>
          </a:endParaRPr>
        </a:p>
      </dgm:t>
    </dgm:pt>
    <dgm:pt modelId="{7723487B-0BC8-417E-99D3-B522F15F44F3}" type="parTrans" cxnId="{6A33C065-8759-4B59-82E1-101F68048D17}">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33904A96-B012-4E6D-B8D3-B911FF0B39BA}" type="sibTrans" cxnId="{6A33C065-8759-4B59-82E1-101F68048D17}">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CCAF2C8D-AD17-4CF2-8E59-BF20C0CF0A18}">
      <dgm:prSet phldrT="[Text]"/>
      <dgm:spPr/>
      <dgm:t>
        <a:bodyPr/>
        <a:lstStyle/>
        <a:p>
          <a:r>
            <a:rPr lang="en-US" b="1" i="0" smtClean="0">
              <a:latin typeface="Arial" panose="020B0604020202020204" pitchFamily="34" charset="0"/>
              <a:cs typeface="Arial" panose="020B0604020202020204" pitchFamily="34" charset="0"/>
            </a:rPr>
            <a:t>Phương thức phát triển chủ yếu và phổ biến của các nước, nhất là các nước đang và kém phát triển trong điều kiện hiện nay.</a:t>
          </a:r>
          <a:endParaRPr lang="en-US" i="0">
            <a:latin typeface="Arial" panose="020B0604020202020204" pitchFamily="34" charset="0"/>
            <a:cs typeface="Arial" panose="020B0604020202020204" pitchFamily="34" charset="0"/>
          </a:endParaRPr>
        </a:p>
      </dgm:t>
    </dgm:pt>
    <dgm:pt modelId="{08BD74AE-C528-4362-90B3-1CE0D7A18F9E}" type="parTrans" cxnId="{8BBFF37A-D0E2-400E-91F5-EF133BB68618}">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D847B336-57E7-4784-A4A9-8AD60F178D99}" type="sibTrans" cxnId="{8BBFF37A-D0E2-400E-91F5-EF133BB68618}">
      <dgm:prSet/>
      <dgm:spPr/>
      <dgm:t>
        <a:bodyPr/>
        <a:lstStyle/>
        <a:p>
          <a:endParaRPr lang="en-US" i="0">
            <a:solidFill>
              <a:srgbClr val="002060"/>
            </a:solidFill>
            <a:latin typeface="Arial" panose="020B0604020202020204" pitchFamily="34" charset="0"/>
            <a:cs typeface="Arial" panose="020B0604020202020204" pitchFamily="34" charset="0"/>
          </a:endParaRPr>
        </a:p>
      </dgm:t>
    </dgm:pt>
    <dgm:pt modelId="{D2BB10B2-85DF-4FF9-8A2F-2F8FF50E8D68}">
      <dgm:prSet phldrT="[Text]"/>
      <dgm:spPr/>
      <dgm:t>
        <a:bodyPr/>
        <a:lstStyle/>
        <a:p>
          <a:r>
            <a:rPr lang="en-AU" b="1" i="0" smtClean="0">
              <a:latin typeface="Arial" panose="020B0604020202020204" pitchFamily="34" charset="0"/>
              <a:cs typeface="Arial" panose="020B0604020202020204" pitchFamily="34" charset="0"/>
            </a:rPr>
            <a:t>Tính tất yếu khách quan của Hội nhập kinh tế quốc tế</a:t>
          </a:r>
          <a:endParaRPr lang="en-US" i="0">
            <a:latin typeface="Arial" panose="020B0604020202020204" pitchFamily="34" charset="0"/>
            <a:cs typeface="Arial" panose="020B0604020202020204" pitchFamily="34" charset="0"/>
          </a:endParaRPr>
        </a:p>
      </dgm:t>
    </dgm:pt>
    <dgm:pt modelId="{1C9470E7-DB1E-4720-872B-5ED578FFCD8A}" type="parTrans" cxnId="{9C741903-9AA0-4B46-811B-F528557090CA}">
      <dgm:prSet/>
      <dgm:spPr/>
      <dgm:t>
        <a:bodyPr/>
        <a:lstStyle/>
        <a:p>
          <a:endParaRPr lang="en-US" i="0">
            <a:latin typeface="Arial" panose="020B0604020202020204" pitchFamily="34" charset="0"/>
            <a:cs typeface="Arial" panose="020B0604020202020204" pitchFamily="34" charset="0"/>
          </a:endParaRPr>
        </a:p>
      </dgm:t>
    </dgm:pt>
    <dgm:pt modelId="{26016A78-89C5-4A1B-8B7E-BA092872A8B2}" type="sibTrans" cxnId="{9C741903-9AA0-4B46-811B-F528557090CA}">
      <dgm:prSet custLinFactNeighborX="-72606"/>
      <dgm:spPr/>
      <dgm:t>
        <a:bodyPr/>
        <a:lstStyle/>
        <a:p>
          <a:endParaRPr lang="en-US" i="0">
            <a:latin typeface="Arial" panose="020B0604020202020204" pitchFamily="34" charset="0"/>
            <a:cs typeface="Arial" panose="020B0604020202020204" pitchFamily="34" charset="0"/>
          </a:endParaRPr>
        </a:p>
      </dgm:t>
    </dgm:pt>
    <dgm:pt modelId="{5381C688-FAB3-40B0-ADEC-B829A96C6E91}" type="pres">
      <dgm:prSet presAssocID="{51816FD1-E0CE-4511-933A-888F02E6C82A}" presName="Name0" presStyleCnt="0">
        <dgm:presLayoutVars>
          <dgm:chMax val="4"/>
          <dgm:resizeHandles val="exact"/>
        </dgm:presLayoutVars>
      </dgm:prSet>
      <dgm:spPr/>
      <dgm:t>
        <a:bodyPr/>
        <a:lstStyle/>
        <a:p>
          <a:endParaRPr lang="en-US"/>
        </a:p>
      </dgm:t>
    </dgm:pt>
    <dgm:pt modelId="{081F9B15-C8E3-4383-A6C2-F26CD55BDE1E}" type="pres">
      <dgm:prSet presAssocID="{51816FD1-E0CE-4511-933A-888F02E6C82A}" presName="ellipse" presStyleLbl="trBgShp" presStyleIdx="0" presStyleCnt="1"/>
      <dgm:spPr/>
    </dgm:pt>
    <dgm:pt modelId="{B2B8C3B9-0060-4371-ADD0-15CCC6BD2114}" type="pres">
      <dgm:prSet presAssocID="{51816FD1-E0CE-4511-933A-888F02E6C82A}" presName="arrow1" presStyleLbl="fgShp" presStyleIdx="0" presStyleCnt="1"/>
      <dgm:spPr/>
    </dgm:pt>
    <dgm:pt modelId="{875D069B-1417-4999-A4CB-E03E0D8C632A}" type="pres">
      <dgm:prSet presAssocID="{51816FD1-E0CE-4511-933A-888F02E6C82A}" presName="rectangle" presStyleLbl="revTx" presStyleIdx="0" presStyleCnt="1">
        <dgm:presLayoutVars>
          <dgm:bulletEnabled val="1"/>
        </dgm:presLayoutVars>
      </dgm:prSet>
      <dgm:spPr/>
      <dgm:t>
        <a:bodyPr/>
        <a:lstStyle/>
        <a:p>
          <a:endParaRPr lang="en-US"/>
        </a:p>
      </dgm:t>
    </dgm:pt>
    <dgm:pt modelId="{A274A402-8527-4EAF-98A0-CAC0518595A0}" type="pres">
      <dgm:prSet presAssocID="{289A074D-A59A-4B9A-9711-70B8C73E3630}" presName="item1" presStyleLbl="node1" presStyleIdx="0" presStyleCnt="3">
        <dgm:presLayoutVars>
          <dgm:bulletEnabled val="1"/>
        </dgm:presLayoutVars>
      </dgm:prSet>
      <dgm:spPr/>
      <dgm:t>
        <a:bodyPr/>
        <a:lstStyle/>
        <a:p>
          <a:endParaRPr lang="en-US"/>
        </a:p>
      </dgm:t>
    </dgm:pt>
    <dgm:pt modelId="{B304BE59-4B6A-401A-B592-6B3362B06537}" type="pres">
      <dgm:prSet presAssocID="{CCAF2C8D-AD17-4CF2-8E59-BF20C0CF0A18}" presName="item2" presStyleLbl="node1" presStyleIdx="1" presStyleCnt="3">
        <dgm:presLayoutVars>
          <dgm:bulletEnabled val="1"/>
        </dgm:presLayoutVars>
      </dgm:prSet>
      <dgm:spPr/>
      <dgm:t>
        <a:bodyPr/>
        <a:lstStyle/>
        <a:p>
          <a:endParaRPr lang="en-US"/>
        </a:p>
      </dgm:t>
    </dgm:pt>
    <dgm:pt modelId="{FE9BBFC7-2EBA-4245-BABD-91EE513B2831}" type="pres">
      <dgm:prSet presAssocID="{D2BB10B2-85DF-4FF9-8A2F-2F8FF50E8D68}" presName="item3" presStyleLbl="node1" presStyleIdx="2" presStyleCnt="3">
        <dgm:presLayoutVars>
          <dgm:bulletEnabled val="1"/>
        </dgm:presLayoutVars>
      </dgm:prSet>
      <dgm:spPr/>
      <dgm:t>
        <a:bodyPr/>
        <a:lstStyle/>
        <a:p>
          <a:endParaRPr lang="en-US"/>
        </a:p>
      </dgm:t>
    </dgm:pt>
    <dgm:pt modelId="{9203973B-7E6D-4306-82D7-312218F12826}" type="pres">
      <dgm:prSet presAssocID="{51816FD1-E0CE-4511-933A-888F02E6C82A}" presName="funnel" presStyleLbl="trAlignAcc1" presStyleIdx="0" presStyleCnt="1"/>
      <dgm:spPr/>
    </dgm:pt>
  </dgm:ptLst>
  <dgm:cxnLst>
    <dgm:cxn modelId="{2581FAC3-AEF8-4E90-A67B-B01469FA1A82}" type="presOf" srcId="{D2BB10B2-85DF-4FF9-8A2F-2F8FF50E8D68}" destId="{875D069B-1417-4999-A4CB-E03E0D8C632A}" srcOrd="0" destOrd="0" presId="urn:microsoft.com/office/officeart/2005/8/layout/funnel1"/>
    <dgm:cxn modelId="{F601AD27-B0F3-46BC-97F0-B13B7A1D24A7}" type="presOf" srcId="{CCAF2C8D-AD17-4CF2-8E59-BF20C0CF0A18}" destId="{A274A402-8527-4EAF-98A0-CAC0518595A0}" srcOrd="0" destOrd="0" presId="urn:microsoft.com/office/officeart/2005/8/layout/funnel1"/>
    <dgm:cxn modelId="{A92994F7-FD12-47F3-B066-204DA43A4E87}" type="presOf" srcId="{51816FD1-E0CE-4511-933A-888F02E6C82A}" destId="{5381C688-FAB3-40B0-ADEC-B829A96C6E91}" srcOrd="0" destOrd="0" presId="urn:microsoft.com/office/officeart/2005/8/layout/funnel1"/>
    <dgm:cxn modelId="{6A33C065-8759-4B59-82E1-101F68048D17}" srcId="{51816FD1-E0CE-4511-933A-888F02E6C82A}" destId="{289A074D-A59A-4B9A-9711-70B8C73E3630}" srcOrd="1" destOrd="0" parTransId="{7723487B-0BC8-417E-99D3-B522F15F44F3}" sibTransId="{33904A96-B012-4E6D-B8D3-B911FF0B39BA}"/>
    <dgm:cxn modelId="{8BBFF37A-D0E2-400E-91F5-EF133BB68618}" srcId="{51816FD1-E0CE-4511-933A-888F02E6C82A}" destId="{CCAF2C8D-AD17-4CF2-8E59-BF20C0CF0A18}" srcOrd="2" destOrd="0" parTransId="{08BD74AE-C528-4362-90B3-1CE0D7A18F9E}" sibTransId="{D847B336-57E7-4784-A4A9-8AD60F178D99}"/>
    <dgm:cxn modelId="{66C08B5F-D4F1-4691-BD83-76702C524714}" srcId="{51816FD1-E0CE-4511-933A-888F02E6C82A}" destId="{E4CAE967-35A1-4063-9EDD-EF724F316E22}" srcOrd="0" destOrd="0" parTransId="{26284E47-292A-4D15-A5B3-9F5BD99FB693}" sibTransId="{6251B0FB-F56E-422C-8F5B-A90074BD88E8}"/>
    <dgm:cxn modelId="{9C741903-9AA0-4B46-811B-F528557090CA}" srcId="{51816FD1-E0CE-4511-933A-888F02E6C82A}" destId="{D2BB10B2-85DF-4FF9-8A2F-2F8FF50E8D68}" srcOrd="3" destOrd="0" parTransId="{1C9470E7-DB1E-4720-872B-5ED578FFCD8A}" sibTransId="{26016A78-89C5-4A1B-8B7E-BA092872A8B2}"/>
    <dgm:cxn modelId="{3EFDF101-A341-4FA4-A946-FD6BDAD2862F}" type="presOf" srcId="{289A074D-A59A-4B9A-9711-70B8C73E3630}" destId="{B304BE59-4B6A-401A-B592-6B3362B06537}" srcOrd="0" destOrd="0" presId="urn:microsoft.com/office/officeart/2005/8/layout/funnel1"/>
    <dgm:cxn modelId="{707CB876-C2F5-41E8-BFE2-2537338C2C17}" type="presOf" srcId="{E4CAE967-35A1-4063-9EDD-EF724F316E22}" destId="{FE9BBFC7-2EBA-4245-BABD-91EE513B2831}" srcOrd="0" destOrd="0" presId="urn:microsoft.com/office/officeart/2005/8/layout/funnel1"/>
    <dgm:cxn modelId="{18250C8C-7E96-425F-8976-821F2D31C6EE}" type="presParOf" srcId="{5381C688-FAB3-40B0-ADEC-B829A96C6E91}" destId="{081F9B15-C8E3-4383-A6C2-F26CD55BDE1E}" srcOrd="0" destOrd="0" presId="urn:microsoft.com/office/officeart/2005/8/layout/funnel1"/>
    <dgm:cxn modelId="{65F7A93D-FFA5-4B1B-A67A-739D988980DB}" type="presParOf" srcId="{5381C688-FAB3-40B0-ADEC-B829A96C6E91}" destId="{B2B8C3B9-0060-4371-ADD0-15CCC6BD2114}" srcOrd="1" destOrd="0" presId="urn:microsoft.com/office/officeart/2005/8/layout/funnel1"/>
    <dgm:cxn modelId="{39FC0B0F-9D8B-4102-A7BD-3C2D1E7138D8}" type="presParOf" srcId="{5381C688-FAB3-40B0-ADEC-B829A96C6E91}" destId="{875D069B-1417-4999-A4CB-E03E0D8C632A}" srcOrd="2" destOrd="0" presId="urn:microsoft.com/office/officeart/2005/8/layout/funnel1"/>
    <dgm:cxn modelId="{B00557A8-663F-4F71-8489-5BB14091EF0C}" type="presParOf" srcId="{5381C688-FAB3-40B0-ADEC-B829A96C6E91}" destId="{A274A402-8527-4EAF-98A0-CAC0518595A0}" srcOrd="3" destOrd="0" presId="urn:microsoft.com/office/officeart/2005/8/layout/funnel1"/>
    <dgm:cxn modelId="{ED79B39D-2DCA-4805-8AA3-F6E75A8BA525}" type="presParOf" srcId="{5381C688-FAB3-40B0-ADEC-B829A96C6E91}" destId="{B304BE59-4B6A-401A-B592-6B3362B06537}" srcOrd="4" destOrd="0" presId="urn:microsoft.com/office/officeart/2005/8/layout/funnel1"/>
    <dgm:cxn modelId="{9076696E-7EEF-494E-8C47-D98AABC91063}" type="presParOf" srcId="{5381C688-FAB3-40B0-ADEC-B829A96C6E91}" destId="{FE9BBFC7-2EBA-4245-BABD-91EE513B2831}" srcOrd="5" destOrd="0" presId="urn:microsoft.com/office/officeart/2005/8/layout/funnel1"/>
    <dgm:cxn modelId="{011ACB9C-281D-4BB1-87B5-049C90A519FD}" type="presParOf" srcId="{5381C688-FAB3-40B0-ADEC-B829A96C6E91}" destId="{9203973B-7E6D-4306-82D7-312218F1282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1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952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52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52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952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CA69560-6DB9-49A8-B7BE-FF802D83E7AB}" type="slidenum">
              <a:rPr lang="en-US" altLang="en-US"/>
              <a:pPr/>
              <a:t>‹#›</a:t>
            </a:fld>
            <a:endParaRPr lang="en-US" altLang="en-US"/>
          </a:p>
        </p:txBody>
      </p:sp>
    </p:spTree>
    <p:extLst>
      <p:ext uri="{BB962C8B-B14F-4D97-AF65-F5344CB8AC3E}">
        <p14:creationId xmlns:p14="http://schemas.microsoft.com/office/powerpoint/2010/main" val="4700866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7C3A554-EDDB-4061-9A2D-F50B7244DC0B}" type="slidenum">
              <a:rPr lang="en-US" altLang="en-US"/>
              <a:pPr eaLnBrk="1" hangingPunct="1"/>
              <a:t>1</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37013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19</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271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2533FD-BF8C-416F-A71F-CBD1F47CCF04}" type="slidenum">
              <a:rPr lang="en-US" altLang="en-US"/>
              <a:pPr eaLnBrk="1" hangingPunct="1"/>
              <a:t>2</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0571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C03CC4-D694-4F41-83C4-10A1CF132DCD}" type="slidenum">
              <a:rPr lang="en-US" altLang="en-US"/>
              <a:pPr eaLnBrk="1" hangingPunct="1"/>
              <a:t>11</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4367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BA9D5B-FFFC-459F-A308-736C7DAC5E63}" type="slidenum">
              <a:rPr lang="en-US" altLang="en-US"/>
              <a:pPr eaLnBrk="1" hangingPunct="1"/>
              <a:t>12</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2613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14</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22880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15</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0127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16</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3249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17</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70523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CA7FAB-EE51-4B7A-8FEC-71E4FFE64342}" type="slidenum">
              <a:rPr lang="en-US" altLang="en-US"/>
              <a:pPr eaLnBrk="1" hangingPunct="1"/>
              <a:t>18</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81434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oleObject" Target="../embeddings/oleObject3.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p:nvSpPr>
        <p:spPr bwMode="ltGray">
          <a:xfrm>
            <a:off x="-1588" y="5157788"/>
            <a:ext cx="9145588" cy="1708150"/>
          </a:xfrm>
          <a:prstGeom prst="rect">
            <a:avLst/>
          </a:prstGeom>
          <a:solidFill>
            <a:schemeClr val="bg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8"/>
          <p:cNvSpPr>
            <a:spLocks noChangeArrowheads="1"/>
          </p:cNvSpPr>
          <p:nvPr/>
        </p:nvSpPr>
        <p:spPr bwMode="white">
          <a:xfrm>
            <a:off x="0" y="0"/>
            <a:ext cx="9144000" cy="4935538"/>
          </a:xfrm>
          <a:prstGeom prst="rect">
            <a:avLst/>
          </a:prstGeom>
          <a:solidFill>
            <a:schemeClr val="tx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 name="Rectangle 19"/>
          <p:cNvSpPr>
            <a:spLocks noChangeArrowheads="1"/>
          </p:cNvSpPr>
          <p:nvPr/>
        </p:nvSpPr>
        <p:spPr bwMode="ltGray">
          <a:xfrm>
            <a:off x="1270000" y="4933950"/>
            <a:ext cx="7874000" cy="223838"/>
          </a:xfrm>
          <a:prstGeom prst="rect">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20"/>
          <p:cNvSpPr>
            <a:spLocks noChangeArrowheads="1"/>
          </p:cNvSpPr>
          <p:nvPr/>
        </p:nvSpPr>
        <p:spPr bwMode="gray">
          <a:xfrm>
            <a:off x="-9525" y="4935538"/>
            <a:ext cx="1282700" cy="222250"/>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8" name="Object 21"/>
          <p:cNvGraphicFramePr>
            <a:graphicFrameLocks noChangeAspect="1"/>
          </p:cNvGraphicFramePr>
          <p:nvPr/>
        </p:nvGraphicFramePr>
        <p:xfrm>
          <a:off x="1279525" y="5054600"/>
          <a:ext cx="2351088" cy="609600"/>
        </p:xfrm>
        <a:graphic>
          <a:graphicData uri="http://schemas.openxmlformats.org/presentationml/2006/ole">
            <mc:AlternateContent xmlns:mc="http://schemas.openxmlformats.org/markup-compatibility/2006">
              <mc:Choice xmlns:v="urn:schemas-microsoft-com:vml" Requires="v">
                <p:oleObj spid="_x0000_s61488" name="Image" r:id="rId3" imgW="2539683" imgH="609524" progId="Photoshop.Image.6">
                  <p:embed/>
                </p:oleObj>
              </mc:Choice>
              <mc:Fallback>
                <p:oleObj name="Image" r:id="rId3" imgW="2539683" imgH="609524" progId="Photoshop.Image.6">
                  <p:embed/>
                  <p:pic>
                    <p:nvPicPr>
                      <p:cNvPr id="2054"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5054600"/>
                        <a:ext cx="2351088" cy="609600"/>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2"/>
          <p:cNvGraphicFramePr>
            <a:graphicFrameLocks noChangeAspect="1"/>
          </p:cNvGraphicFramePr>
          <p:nvPr/>
        </p:nvGraphicFramePr>
        <p:xfrm>
          <a:off x="0" y="3500438"/>
          <a:ext cx="1266825" cy="1430337"/>
        </p:xfrm>
        <a:graphic>
          <a:graphicData uri="http://schemas.openxmlformats.org/presentationml/2006/ole">
            <mc:AlternateContent xmlns:mc="http://schemas.openxmlformats.org/markup-compatibility/2006">
              <mc:Choice xmlns:v="urn:schemas-microsoft-com:vml" Requires="v">
                <p:oleObj spid="_x0000_s61489" name="Image" r:id="rId5" imgW="2539683" imgH="2539683" progId="Photoshop.Image.6">
                  <p:embed/>
                </p:oleObj>
              </mc:Choice>
              <mc:Fallback>
                <p:oleObj name="Image" r:id="rId5" imgW="2539683" imgH="2539683" progId="Photoshop.Image.6">
                  <p:embed/>
                  <p:pic>
                    <p:nvPicPr>
                      <p:cNvPr id="2055"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00438"/>
                        <a:ext cx="1266825" cy="1430337"/>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3"/>
          <p:cNvSpPr>
            <a:spLocks noChangeArrowheads="1"/>
          </p:cNvSpPr>
          <p:nvPr/>
        </p:nvSpPr>
        <p:spPr bwMode="invGray">
          <a:xfrm>
            <a:off x="1266825" y="1125538"/>
            <a:ext cx="2368550" cy="4535487"/>
          </a:xfrm>
          <a:prstGeom prst="rect">
            <a:avLst/>
          </a:prstGeom>
          <a:noFill/>
          <a:ln w="0" algn="ctr">
            <a:solidFill>
              <a:schemeClr val="accent1"/>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 name="Rectangle 24"/>
          <p:cNvSpPr>
            <a:spLocks noChangeArrowheads="1"/>
          </p:cNvSpPr>
          <p:nvPr/>
        </p:nvSpPr>
        <p:spPr bwMode="invGray">
          <a:xfrm flipH="1">
            <a:off x="8221663" y="0"/>
            <a:ext cx="95250" cy="20605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 name="Rectangle 25"/>
          <p:cNvSpPr>
            <a:spLocks noChangeArrowheads="1"/>
          </p:cNvSpPr>
          <p:nvPr/>
        </p:nvSpPr>
        <p:spPr bwMode="invGray">
          <a:xfrm>
            <a:off x="250825" y="260350"/>
            <a:ext cx="8569325" cy="4392613"/>
          </a:xfrm>
          <a:prstGeom prst="rect">
            <a:avLst/>
          </a:prstGeom>
          <a:noFill/>
          <a:ln w="0" algn="ctr">
            <a:solidFill>
              <a:schemeClr val="tx2"/>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Rectangle 26"/>
          <p:cNvSpPr>
            <a:spLocks noChangeArrowheads="1"/>
          </p:cNvSpPr>
          <p:nvPr/>
        </p:nvSpPr>
        <p:spPr bwMode="invGray">
          <a:xfrm>
            <a:off x="7775575" y="908050"/>
            <a:ext cx="1368425" cy="1439863"/>
          </a:xfrm>
          <a:prstGeom prst="rect">
            <a:avLst/>
          </a:prstGeom>
          <a:noFill/>
          <a:ln w="0" algn="ctr">
            <a:solidFill>
              <a:schemeClr val="tx2"/>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 name="Rectangle 27"/>
          <p:cNvSpPr>
            <a:spLocks noChangeArrowheads="1"/>
          </p:cNvSpPr>
          <p:nvPr/>
        </p:nvSpPr>
        <p:spPr bwMode="invGray">
          <a:xfrm>
            <a:off x="611188" y="1916113"/>
            <a:ext cx="7921625" cy="1584325"/>
          </a:xfrm>
          <a:prstGeom prst="rect">
            <a:avLst/>
          </a:prstGeom>
          <a:noFill/>
          <a:ln w="0"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 name="Rectangle 3"/>
          <p:cNvSpPr>
            <a:spLocks noGrp="1" noChangeArrowheads="1"/>
          </p:cNvSpPr>
          <p:nvPr>
            <p:ph type="subTitle" idx="1"/>
          </p:nvPr>
        </p:nvSpPr>
        <p:spPr bwMode="black">
          <a:xfrm>
            <a:off x="1752600" y="3733800"/>
            <a:ext cx="6019800" cy="381000"/>
          </a:xfrm>
        </p:spPr>
        <p:txBody>
          <a:bodyPr/>
          <a:lstStyle>
            <a:lvl1pPr marL="0" indent="0" algn="ctr">
              <a:buFont typeface="Wingdings" pitchFamily="2" charset="2"/>
              <a:buNone/>
              <a:defRPr sz="2000">
                <a:solidFill>
                  <a:srgbClr val="84A1E8"/>
                </a:solidFill>
              </a:defRPr>
            </a:lvl1pPr>
          </a:lstStyle>
          <a:p>
            <a:pPr lvl="0"/>
            <a:r>
              <a:rPr lang="en-US" noProof="0" smtClean="0"/>
              <a:t>Click to edit Master subtitle style</a:t>
            </a:r>
          </a:p>
        </p:txBody>
      </p:sp>
      <p:sp>
        <p:nvSpPr>
          <p:cNvPr id="3074" name="Rectangle 2"/>
          <p:cNvSpPr>
            <a:spLocks noGrp="1" noChangeArrowheads="1"/>
          </p:cNvSpPr>
          <p:nvPr>
            <p:ph type="ctrTitle"/>
          </p:nvPr>
        </p:nvSpPr>
        <p:spPr>
          <a:xfrm>
            <a:off x="990600" y="1981200"/>
            <a:ext cx="7239000" cy="1524000"/>
          </a:xfrm>
        </p:spPr>
        <p:txBody>
          <a:bodyPr/>
          <a:lstStyle>
            <a:lvl1pPr>
              <a:defRPr sz="4000" b="1"/>
            </a:lvl1pPr>
          </a:lstStyle>
          <a:p>
            <a:pPr lvl="0"/>
            <a:r>
              <a:rPr lang="en-US" noProof="0" smtClean="0"/>
              <a:t>Click to edit Master title style</a:t>
            </a:r>
          </a:p>
        </p:txBody>
      </p:sp>
    </p:spTree>
    <p:extLst>
      <p:ext uri="{BB962C8B-B14F-4D97-AF65-F5344CB8AC3E}">
        <p14:creationId xmlns:p14="http://schemas.microsoft.com/office/powerpoint/2010/main" val="356251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98BBFD2C-477D-4301-B37B-1926B99DAC1F}" type="slidenum">
              <a:rPr lang="en-US" altLang="en-US"/>
              <a:pPr/>
              <a:t>‹#›</a:t>
            </a:fld>
            <a:endParaRPr lang="en-US" altLang="en-US"/>
          </a:p>
        </p:txBody>
      </p:sp>
    </p:spTree>
    <p:extLst>
      <p:ext uri="{BB962C8B-B14F-4D97-AF65-F5344CB8AC3E}">
        <p14:creationId xmlns:p14="http://schemas.microsoft.com/office/powerpoint/2010/main" val="2513252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33363"/>
            <a:ext cx="2057400" cy="6276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33363"/>
            <a:ext cx="6019800" cy="6276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E31103C5-F98C-44AB-A589-F896A8534225}" type="slidenum">
              <a:rPr lang="en-US" altLang="en-US"/>
              <a:pPr/>
              <a:t>‹#›</a:t>
            </a:fld>
            <a:endParaRPr lang="en-US" altLang="en-US"/>
          </a:p>
        </p:txBody>
      </p:sp>
    </p:spTree>
    <p:extLst>
      <p:ext uri="{BB962C8B-B14F-4D97-AF65-F5344CB8AC3E}">
        <p14:creationId xmlns:p14="http://schemas.microsoft.com/office/powerpoint/2010/main" val="290126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33363"/>
            <a:ext cx="8229600" cy="6276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6"/>
          <p:cNvSpPr>
            <a:spLocks noGrp="1" noChangeArrowheads="1"/>
          </p:cNvSpPr>
          <p:nvPr>
            <p:ph type="sldNum" sz="quarter" idx="10"/>
          </p:nvPr>
        </p:nvSpPr>
        <p:spPr>
          <a:ln/>
        </p:spPr>
        <p:txBody>
          <a:bodyPr/>
          <a:lstStyle>
            <a:lvl1pPr>
              <a:defRPr/>
            </a:lvl1pPr>
          </a:lstStyle>
          <a:p>
            <a:fld id="{FA326FA1-413B-444C-A5CE-0D41C34A944F}" type="slidenum">
              <a:rPr lang="en-US" altLang="en-US"/>
              <a:pPr/>
              <a:t>‹#›</a:t>
            </a:fld>
            <a:endParaRPr lang="en-US" altLang="en-US"/>
          </a:p>
        </p:txBody>
      </p:sp>
    </p:spTree>
    <p:extLst>
      <p:ext uri="{BB962C8B-B14F-4D97-AF65-F5344CB8AC3E}">
        <p14:creationId xmlns:p14="http://schemas.microsoft.com/office/powerpoint/2010/main" val="4204243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47713" y="233363"/>
            <a:ext cx="7862887"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62063"/>
            <a:ext cx="8229600" cy="5248275"/>
          </a:xfrm>
        </p:spPr>
        <p:txBody>
          <a:bodyPr/>
          <a:lstStyle/>
          <a:p>
            <a:pPr lvl="0"/>
            <a:endParaRPr lang="en-US" noProof="0" smtClean="0"/>
          </a:p>
        </p:txBody>
      </p:sp>
      <p:sp>
        <p:nvSpPr>
          <p:cNvPr id="4" name="Rectangle 6"/>
          <p:cNvSpPr>
            <a:spLocks noGrp="1" noChangeArrowheads="1"/>
          </p:cNvSpPr>
          <p:nvPr>
            <p:ph type="sldNum" sz="quarter" idx="10"/>
          </p:nvPr>
        </p:nvSpPr>
        <p:spPr>
          <a:ln/>
        </p:spPr>
        <p:txBody>
          <a:bodyPr/>
          <a:lstStyle>
            <a:lvl1pPr>
              <a:defRPr/>
            </a:lvl1pPr>
          </a:lstStyle>
          <a:p>
            <a:fld id="{A875CB7F-FB7D-4821-8F33-35A5C44A6D03}" type="slidenum">
              <a:rPr lang="en-US" altLang="en-US"/>
              <a:pPr/>
              <a:t>‹#›</a:t>
            </a:fld>
            <a:endParaRPr lang="en-US" altLang="en-US"/>
          </a:p>
        </p:txBody>
      </p:sp>
    </p:spTree>
    <p:extLst>
      <p:ext uri="{BB962C8B-B14F-4D97-AF65-F5344CB8AC3E}">
        <p14:creationId xmlns:p14="http://schemas.microsoft.com/office/powerpoint/2010/main" val="546565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2BE48F32-849A-43C9-81EF-AC5C0169DEE4}" type="slidenum">
              <a:rPr lang="en-US" altLang="en-US"/>
              <a:pPr/>
              <a:t>‹#›</a:t>
            </a:fld>
            <a:endParaRPr lang="en-US" altLang="en-US"/>
          </a:p>
        </p:txBody>
      </p:sp>
    </p:spTree>
    <p:extLst>
      <p:ext uri="{BB962C8B-B14F-4D97-AF65-F5344CB8AC3E}">
        <p14:creationId xmlns:p14="http://schemas.microsoft.com/office/powerpoint/2010/main" val="444284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6C8A7DA4-CFD4-40D7-9711-4F7576007117}" type="slidenum">
              <a:rPr lang="en-US" altLang="en-US"/>
              <a:pPr/>
              <a:t>‹#›</a:t>
            </a:fld>
            <a:endParaRPr lang="en-US" altLang="en-US"/>
          </a:p>
        </p:txBody>
      </p:sp>
    </p:spTree>
    <p:extLst>
      <p:ext uri="{BB962C8B-B14F-4D97-AF65-F5344CB8AC3E}">
        <p14:creationId xmlns:p14="http://schemas.microsoft.com/office/powerpoint/2010/main" val="3461404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6206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6206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F347F214-175D-4DB6-82B4-51FF5B38D993}" type="slidenum">
              <a:rPr lang="en-US" altLang="en-US"/>
              <a:pPr/>
              <a:t>‹#›</a:t>
            </a:fld>
            <a:endParaRPr lang="en-US" altLang="en-US"/>
          </a:p>
        </p:txBody>
      </p:sp>
    </p:spTree>
    <p:extLst>
      <p:ext uri="{BB962C8B-B14F-4D97-AF65-F5344CB8AC3E}">
        <p14:creationId xmlns:p14="http://schemas.microsoft.com/office/powerpoint/2010/main" val="3366081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A311C65B-7E03-475A-BC2B-4F7952970ED1}" type="slidenum">
              <a:rPr lang="en-US" altLang="en-US"/>
              <a:pPr/>
              <a:t>‹#›</a:t>
            </a:fld>
            <a:endParaRPr lang="en-US" altLang="en-US"/>
          </a:p>
        </p:txBody>
      </p:sp>
    </p:spTree>
    <p:extLst>
      <p:ext uri="{BB962C8B-B14F-4D97-AF65-F5344CB8AC3E}">
        <p14:creationId xmlns:p14="http://schemas.microsoft.com/office/powerpoint/2010/main" val="380991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763C6907-F85F-4C24-B639-95FBF51214C1}" type="slidenum">
              <a:rPr lang="en-US" altLang="en-US"/>
              <a:pPr/>
              <a:t>‹#›</a:t>
            </a:fld>
            <a:endParaRPr lang="en-US" altLang="en-US"/>
          </a:p>
        </p:txBody>
      </p:sp>
    </p:spTree>
    <p:extLst>
      <p:ext uri="{BB962C8B-B14F-4D97-AF65-F5344CB8AC3E}">
        <p14:creationId xmlns:p14="http://schemas.microsoft.com/office/powerpoint/2010/main" val="19577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75E43045-67BC-4DE2-A847-D8CD6A00B250}" type="slidenum">
              <a:rPr lang="en-US" altLang="en-US"/>
              <a:pPr/>
              <a:t>‹#›</a:t>
            </a:fld>
            <a:endParaRPr lang="en-US" altLang="en-US"/>
          </a:p>
        </p:txBody>
      </p:sp>
    </p:spTree>
    <p:extLst>
      <p:ext uri="{BB962C8B-B14F-4D97-AF65-F5344CB8AC3E}">
        <p14:creationId xmlns:p14="http://schemas.microsoft.com/office/powerpoint/2010/main" val="2906845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C6A4EFBB-F611-4625-8AB4-6A09E1E7D7DF}" type="slidenum">
              <a:rPr lang="en-US" altLang="en-US"/>
              <a:pPr/>
              <a:t>‹#›</a:t>
            </a:fld>
            <a:endParaRPr lang="en-US" altLang="en-US"/>
          </a:p>
        </p:txBody>
      </p:sp>
    </p:spTree>
    <p:extLst>
      <p:ext uri="{BB962C8B-B14F-4D97-AF65-F5344CB8AC3E}">
        <p14:creationId xmlns:p14="http://schemas.microsoft.com/office/powerpoint/2010/main" val="638266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D3A5844D-7E65-4744-8EAF-20F78E815F0B}" type="slidenum">
              <a:rPr lang="en-US" altLang="en-US"/>
              <a:pPr/>
              <a:t>‹#›</a:t>
            </a:fld>
            <a:endParaRPr lang="en-US" altLang="en-US"/>
          </a:p>
        </p:txBody>
      </p:sp>
    </p:spTree>
    <p:extLst>
      <p:ext uri="{BB962C8B-B14F-4D97-AF65-F5344CB8AC3E}">
        <p14:creationId xmlns:p14="http://schemas.microsoft.com/office/powerpoint/2010/main" val="221137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p:nvSpPr>
        <p:spPr bwMode="ltGray">
          <a:xfrm>
            <a:off x="0" y="981075"/>
            <a:ext cx="250825" cy="5891213"/>
          </a:xfrm>
          <a:prstGeom prst="rect">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7" name="Rectangle 16"/>
          <p:cNvSpPr>
            <a:spLocks noChangeArrowheads="1"/>
          </p:cNvSpPr>
          <p:nvPr/>
        </p:nvSpPr>
        <p:spPr bwMode="ltGray">
          <a:xfrm>
            <a:off x="0" y="0"/>
            <a:ext cx="1403350" cy="12477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8" name="Rectangle 17"/>
          <p:cNvSpPr>
            <a:spLocks noChangeArrowheads="1"/>
          </p:cNvSpPr>
          <p:nvPr/>
        </p:nvSpPr>
        <p:spPr bwMode="invGray">
          <a:xfrm>
            <a:off x="1403350" y="0"/>
            <a:ext cx="7740650" cy="1052513"/>
          </a:xfrm>
          <a:prstGeom prst="rect">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 name="Rectangle 18"/>
          <p:cNvSpPr>
            <a:spLocks noChangeArrowheads="1"/>
          </p:cNvSpPr>
          <p:nvPr/>
        </p:nvSpPr>
        <p:spPr bwMode="invGray">
          <a:xfrm>
            <a:off x="8820150" y="0"/>
            <a:ext cx="73025" cy="7651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 name="Rectangle 19"/>
          <p:cNvSpPr>
            <a:spLocks noChangeArrowheads="1"/>
          </p:cNvSpPr>
          <p:nvPr/>
        </p:nvSpPr>
        <p:spPr bwMode="white">
          <a:xfrm>
            <a:off x="179388" y="134938"/>
            <a:ext cx="8785225" cy="773112"/>
          </a:xfrm>
          <a:prstGeom prst="rect">
            <a:avLst/>
          </a:prstGeom>
          <a:noFill/>
          <a:ln w="0" algn="ctr">
            <a:solidFill>
              <a:schemeClr val="accent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 name="Line 20"/>
          <p:cNvSpPr>
            <a:spLocks noChangeShapeType="1"/>
          </p:cNvSpPr>
          <p:nvPr/>
        </p:nvSpPr>
        <p:spPr bwMode="auto">
          <a:xfrm>
            <a:off x="468313" y="6481763"/>
            <a:ext cx="8424862" cy="0"/>
          </a:xfrm>
          <a:prstGeom prst="line">
            <a:avLst/>
          </a:prstGeom>
          <a:noFill/>
          <a:ln w="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2" name="Rectangle 3"/>
          <p:cNvSpPr>
            <a:spLocks noGrp="1" noChangeArrowheads="1"/>
          </p:cNvSpPr>
          <p:nvPr>
            <p:ph type="body" idx="1"/>
          </p:nvPr>
        </p:nvSpPr>
        <p:spPr bwMode="auto">
          <a:xfrm>
            <a:off x="457200" y="1262063"/>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 name="Rectangle 6"/>
          <p:cNvSpPr>
            <a:spLocks noGrp="1" noChangeArrowheads="1"/>
          </p:cNvSpPr>
          <p:nvPr>
            <p:ph type="sldNum" sz="quarter" idx="4"/>
          </p:nvPr>
        </p:nvSpPr>
        <p:spPr bwMode="auto">
          <a:xfrm>
            <a:off x="3505200" y="6448425"/>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1">
                <a:latin typeface="Verdana" panose="020B0604030504040204" pitchFamily="34" charset="0"/>
              </a:defRPr>
            </a:lvl1pPr>
          </a:lstStyle>
          <a:p>
            <a:fld id="{5146E1FB-419E-4BB6-A3F1-EFAFA518231A}" type="slidenum">
              <a:rPr lang="en-US" altLang="en-US"/>
              <a:pPr/>
              <a:t>‹#›</a:t>
            </a:fld>
            <a:endParaRPr lang="en-US" altLang="en-US"/>
          </a:p>
        </p:txBody>
      </p:sp>
      <p:graphicFrame>
        <p:nvGraphicFramePr>
          <p:cNvPr id="1034" name="Object 21"/>
          <p:cNvGraphicFramePr>
            <a:graphicFrameLocks noChangeAspect="1"/>
          </p:cNvGraphicFramePr>
          <p:nvPr/>
        </p:nvGraphicFramePr>
        <p:xfrm>
          <a:off x="0" y="0"/>
          <a:ext cx="971550" cy="1042988"/>
        </p:xfrm>
        <a:graphic>
          <a:graphicData uri="http://schemas.openxmlformats.org/presentationml/2006/ole">
            <mc:AlternateContent xmlns:mc="http://schemas.openxmlformats.org/markup-compatibility/2006">
              <mc:Choice xmlns:v="urn:schemas-microsoft-com:vml" Requires="v">
                <p:oleObj spid="_x0000_s1061" name="Image" r:id="rId16" imgW="2539683" imgH="2539683" progId="Photoshop.Image.6">
                  <p:embed/>
                </p:oleObj>
              </mc:Choice>
              <mc:Fallback>
                <p:oleObj name="Image" r:id="rId16" imgW="2539683" imgH="2539683" progId="Photoshop.Image.6">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71550" cy="1042988"/>
                      </a:xfrm>
                      <a:prstGeom prst="rect">
                        <a:avLst/>
                      </a:prstGeom>
                      <a:noFill/>
                      <a:ln>
                        <a:noFill/>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5" name="Rectangle 22"/>
          <p:cNvSpPr>
            <a:spLocks noChangeArrowheads="1"/>
          </p:cNvSpPr>
          <p:nvPr/>
        </p:nvSpPr>
        <p:spPr bwMode="invGray">
          <a:xfrm>
            <a:off x="1187450" y="908050"/>
            <a:ext cx="7956550" cy="144463"/>
          </a:xfrm>
          <a:prstGeom prst="rect">
            <a:avLst/>
          </a:prstGeom>
          <a:solidFill>
            <a:schemeClr val="tx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 name="Rectangle 23"/>
          <p:cNvSpPr>
            <a:spLocks noChangeArrowheads="1"/>
          </p:cNvSpPr>
          <p:nvPr/>
        </p:nvSpPr>
        <p:spPr bwMode="invGray">
          <a:xfrm>
            <a:off x="971550" y="0"/>
            <a:ext cx="431800" cy="1052513"/>
          </a:xfrm>
          <a:prstGeom prst="rect">
            <a:avLst/>
          </a:prstGeom>
          <a:solidFill>
            <a:schemeClr val="tx1"/>
          </a:solidFill>
          <a:ln>
            <a:noFill/>
          </a:ln>
          <a:effectLst/>
          <a:extLst>
            <a:ext uri="{91240B29-F687-4F45-9708-019B960494DF}">
              <a14:hiddenLine xmlns:a14="http://schemas.microsoft.com/office/drawing/2010/main" w="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 name="Rectangle 2"/>
          <p:cNvSpPr>
            <a:spLocks noGrp="1" noChangeArrowheads="1"/>
          </p:cNvSpPr>
          <p:nvPr>
            <p:ph type="title"/>
          </p:nvPr>
        </p:nvSpPr>
        <p:spPr bwMode="black">
          <a:xfrm>
            <a:off x="747713" y="233363"/>
            <a:ext cx="786288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17"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file:///D:\Lom%20wa\New%20Folder\Final%20Release\chuyende%2018.wmv" TargetMode="Externa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jpe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31.png"/><Relationship Id="rId4" Type="http://schemas.openxmlformats.org/officeDocument/2006/relationships/diagramData" Target="../diagrams/data6.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2.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0.png"/><Relationship Id="rId7" Type="http://schemas.openxmlformats.org/officeDocument/2006/relationships/diagramColors" Target="../diagrams/colors14.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15.xml"/><Relationship Id="rId7" Type="http://schemas.openxmlformats.org/officeDocument/2006/relationships/image" Target="../media/image5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2.png"/><Relationship Id="rId7" Type="http://schemas.openxmlformats.org/officeDocument/2006/relationships/diagramLayout" Target="../diagrams/layout4.xml"/><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15.png"/><Relationship Id="rId5" Type="http://schemas.openxmlformats.org/officeDocument/2006/relationships/image" Target="../media/image14.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WordArt 6"/>
          <p:cNvSpPr>
            <a:spLocks noChangeArrowheads="1" noChangeShapeType="1" noTextEdit="1"/>
          </p:cNvSpPr>
          <p:nvPr/>
        </p:nvSpPr>
        <p:spPr bwMode="auto">
          <a:xfrm>
            <a:off x="684213" y="1124744"/>
            <a:ext cx="8220075" cy="3489325"/>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Chương </a:t>
            </a:r>
            <a:r>
              <a:rPr lang="en-AU"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6</a:t>
            </a:r>
          </a:p>
          <a:p>
            <a:pPr algn="ctr"/>
            <a:r>
              <a:rPr lang="vi-VN"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CÔNG </a:t>
            </a:r>
            <a:r>
              <a:rPr lang="vi-VN" sz="3600" b="1" kern="1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NGHIỆP HÓA, HIỆN ĐẠI </a:t>
            </a:r>
            <a:r>
              <a:rPr lang="vi-VN"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HÓA</a:t>
            </a:r>
            <a:r>
              <a:rPr lang="en-AU"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 </a:t>
            </a:r>
          </a:p>
          <a:p>
            <a:pPr algn="ctr"/>
            <a:r>
              <a:rPr lang="en-AU"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VÀ HỘI NHẬP KINH TẾ QUỐC TẾ</a:t>
            </a:r>
            <a:endParaRPr lang="vi-VN" sz="3600" b="1" kern="1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endParaRPr>
          </a:p>
          <a:p>
            <a:pPr algn="ctr"/>
            <a:r>
              <a:rPr lang="vi-VN" sz="3600" b="1" kern="10" smtClean="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Ở </a:t>
            </a:r>
            <a:r>
              <a:rPr lang="vi-VN" sz="3600" b="1" kern="1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rPr>
              <a:t>VIỆT NAM</a:t>
            </a:r>
            <a:endParaRPr lang="en-US" sz="3600" b="1" kern="10">
              <a:ln w="9525">
                <a:solidFill>
                  <a:srgbClr val="000000"/>
                </a:solidFill>
                <a:round/>
                <a:headEnd/>
                <a:tailEnd/>
              </a:ln>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spd="slow">
    <p:zoom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Art 37"/>
          <p:cNvSpPr>
            <a:spLocks noChangeArrowheads="1" noChangeShapeType="1" noTextEdit="1"/>
          </p:cNvSpPr>
          <p:nvPr/>
        </p:nvSpPr>
        <p:spPr bwMode="auto">
          <a:xfrm>
            <a:off x="514126" y="1392299"/>
            <a:ext cx="8306346" cy="590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002060"/>
                </a:solidFill>
                <a:latin typeface="Times New Roman" panose="02020603050405020304" pitchFamily="18" charset="0"/>
                <a:cs typeface="Times New Roman" panose="02020603050405020304" pitchFamily="18" charset="0"/>
              </a:rPr>
              <a:t>Mô hình công nghiệp hóa của Nhật Bản và các nước công nghiệp mới (NICs)</a:t>
            </a:r>
            <a:endParaRPr lang="en-US" sz="3600" b="1" i="1" kern="10">
              <a:solidFill>
                <a:srgbClr val="00206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706743254"/>
              </p:ext>
            </p:extLst>
          </p:nvPr>
        </p:nvGraphicFramePr>
        <p:xfrm>
          <a:off x="1029594" y="2276872"/>
          <a:ext cx="728682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85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WordArt 12" descr="Blue tissue paper"/>
          <p:cNvSpPr>
            <a:spLocks noChangeArrowheads="1" noChangeShapeType="1" noTextEdit="1"/>
          </p:cNvSpPr>
          <p:nvPr/>
        </p:nvSpPr>
        <p:spPr bwMode="auto">
          <a:xfrm>
            <a:off x="354389" y="1247943"/>
            <a:ext cx="5441747" cy="694457"/>
          </a:xfrm>
          <a:prstGeom prst="rect">
            <a:avLst/>
          </a:prstGeom>
        </p:spPr>
        <p:txBody>
          <a:bodyPr wrap="none" fromWordArt="1">
            <a:prstTxWarp prst="textPlain">
              <a:avLst>
                <a:gd name="adj" fmla="val 50000"/>
              </a:avLst>
            </a:prstTxWarp>
            <a:scene3d>
              <a:camera prst="orthographicFront"/>
              <a:lightRig rig="soft" dir="t">
                <a:rot lat="0" lon="0" rev="15600000"/>
              </a:lightRig>
            </a:scene3d>
            <a:sp3d extrusionH="57150" prstMaterial="softEdge">
              <a:bevelT w="25400" h="38100"/>
            </a:sp3d>
          </a:bodyPr>
          <a:lstStyle/>
          <a:p>
            <a:pPr algn="ctr"/>
            <a:r>
              <a:rPr lang="en-US" sz="2800" b="1" kern="10" smtClean="0">
                <a:ln/>
                <a:solidFill>
                  <a:schemeClr val="accent4"/>
                </a:solidFill>
                <a:latin typeface="Times New Roman" panose="02020603050405020304" pitchFamily="18" charset="0"/>
                <a:cs typeface="Times New Roman" panose="02020603050405020304" pitchFamily="18" charset="0"/>
              </a:rPr>
              <a:t>Tính tất yếu khách quan và nội dung CNH, HĐH ở Việt </a:t>
            </a:r>
            <a:r>
              <a:rPr lang="en-US" sz="2800" b="1" kern="10">
                <a:ln/>
                <a:solidFill>
                  <a:schemeClr val="accent4"/>
                </a:solidFill>
                <a:latin typeface="Times New Roman" panose="02020603050405020304" pitchFamily="18" charset="0"/>
                <a:cs typeface="Times New Roman" panose="02020603050405020304" pitchFamily="18" charset="0"/>
              </a:rPr>
              <a:t>Nam</a:t>
            </a:r>
          </a:p>
        </p:txBody>
      </p:sp>
      <p:sp>
        <p:nvSpPr>
          <p:cNvPr id="5125" name="Text Box 13"/>
          <p:cNvSpPr txBox="1">
            <a:spLocks noChangeArrowheads="1"/>
          </p:cNvSpPr>
          <p:nvPr/>
        </p:nvSpPr>
        <p:spPr bwMode="auto">
          <a:xfrm>
            <a:off x="5903913" y="1303164"/>
            <a:ext cx="3132137" cy="5170646"/>
          </a:xfrm>
          <a:prstGeom prst="rect">
            <a:avLst/>
          </a:prstGeom>
          <a:gradFill rotWithShape="1">
            <a:gsLst>
              <a:gs pos="0">
                <a:srgbClr val="008000"/>
              </a:gs>
              <a:gs pos="100000">
                <a:srgbClr val="003B00"/>
              </a:gs>
            </a:gsLst>
            <a:path path="shape">
              <a:fillToRect l="50000" t="50000" r="50000" b="50000"/>
            </a:path>
          </a:gradFill>
          <a:ln w="57150">
            <a:pattFill prst="trellis">
              <a:fgClr>
                <a:schemeClr va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altLang="en-US" sz="2200">
                <a:solidFill>
                  <a:schemeClr val="bg1"/>
                </a:solidFill>
                <a:latin typeface="Times New Roman" panose="02020603050405020304" pitchFamily="18" charset="0"/>
                <a:cs typeface="Times New Roman" panose="02020603050405020304" pitchFamily="18" charset="0"/>
              </a:rPr>
              <a:t>“CNH, HĐH là quá trình chuyển đổi căn bản, toàn diện các hoạt động sản xuất, kinh doanh, dịch vụ và quản lý </a:t>
            </a:r>
            <a:r>
              <a:rPr lang="en-US" altLang="en-US" sz="2200" smtClean="0">
                <a:solidFill>
                  <a:schemeClr val="bg1"/>
                </a:solidFill>
                <a:latin typeface="Times New Roman" panose="02020603050405020304" pitchFamily="18" charset="0"/>
                <a:cs typeface="Times New Roman" panose="02020603050405020304" pitchFamily="18" charset="0"/>
              </a:rPr>
              <a:t>KT – XH từ </a:t>
            </a:r>
            <a:r>
              <a:rPr lang="en-US" altLang="en-US" sz="2200">
                <a:solidFill>
                  <a:schemeClr val="bg1"/>
                </a:solidFill>
                <a:latin typeface="Times New Roman" panose="02020603050405020304" pitchFamily="18" charset="0"/>
                <a:cs typeface="Times New Roman" panose="02020603050405020304" pitchFamily="18" charset="0"/>
              </a:rPr>
              <a:t>sử dụng lao động thủ công là chính sang sử dụng một cách phổ biến sức lao động cùng với công nghệ, phương tiện và phương pháp tiên tiến, hiện đại dựa trên sự phát triển của công nghiệp và tiến bộ </a:t>
            </a:r>
            <a:r>
              <a:rPr lang="en-US" altLang="en-US" sz="2200" smtClean="0">
                <a:solidFill>
                  <a:schemeClr val="bg1"/>
                </a:solidFill>
                <a:latin typeface="Times New Roman" panose="02020603050405020304" pitchFamily="18" charset="0"/>
                <a:cs typeface="Times New Roman" panose="02020603050405020304" pitchFamily="18" charset="0"/>
              </a:rPr>
              <a:t>KH - CN, </a:t>
            </a:r>
            <a:r>
              <a:rPr lang="en-US" altLang="en-US" sz="2200">
                <a:solidFill>
                  <a:schemeClr val="bg1"/>
                </a:solidFill>
                <a:latin typeface="Times New Roman" panose="02020603050405020304" pitchFamily="18" charset="0"/>
                <a:cs typeface="Times New Roman" panose="02020603050405020304" pitchFamily="18" charset="0"/>
              </a:rPr>
              <a:t>tạo ra </a:t>
            </a:r>
            <a:r>
              <a:rPr lang="en-US" altLang="en-US" sz="2200" smtClean="0">
                <a:solidFill>
                  <a:schemeClr val="bg1"/>
                </a:solidFill>
                <a:latin typeface="Times New Roman" panose="02020603050405020304" pitchFamily="18" charset="0"/>
                <a:cs typeface="Times New Roman" panose="02020603050405020304" pitchFamily="18" charset="0"/>
              </a:rPr>
              <a:t>NSLĐ </a:t>
            </a:r>
            <a:r>
              <a:rPr lang="en-US" altLang="en-US" sz="2200">
                <a:solidFill>
                  <a:schemeClr val="bg1"/>
                </a:solidFill>
                <a:latin typeface="Times New Roman" panose="02020603050405020304" pitchFamily="18" charset="0"/>
                <a:cs typeface="Times New Roman" panose="02020603050405020304" pitchFamily="18" charset="0"/>
              </a:rPr>
              <a:t>xã hội cao”</a:t>
            </a:r>
          </a:p>
        </p:txBody>
      </p:sp>
      <p:sp>
        <p:nvSpPr>
          <p:cNvPr id="5126" name="WordArt 14"/>
          <p:cNvSpPr>
            <a:spLocks noChangeArrowheads="1" noChangeShapeType="1" noTextEdit="1"/>
          </p:cNvSpPr>
          <p:nvPr/>
        </p:nvSpPr>
        <p:spPr bwMode="auto">
          <a:xfrm>
            <a:off x="770679" y="2060848"/>
            <a:ext cx="4829175" cy="44998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kern="10" smtClean="0">
                <a:solidFill>
                  <a:srgbClr val="008000"/>
                </a:solidFill>
                <a:effectLst>
                  <a:outerShdw dist="35921" dir="2700000" algn="ctr" rotWithShape="0">
                    <a:srgbClr val="C0C0C0">
                      <a:alpha val="79999"/>
                    </a:srgbClr>
                  </a:outerShdw>
                </a:effectLst>
                <a:latin typeface=".VnHelvetIns" panose="020B7200000000000000" pitchFamily="34" charset="0"/>
              </a:rPr>
              <a:t>Kh¸i </a:t>
            </a:r>
            <a:r>
              <a:rPr lang="en-US" sz="2000" kern="10">
                <a:solidFill>
                  <a:srgbClr val="008000"/>
                </a:solidFill>
                <a:effectLst>
                  <a:outerShdw dist="35921" dir="2700000" algn="ctr" rotWithShape="0">
                    <a:srgbClr val="C0C0C0">
                      <a:alpha val="79999"/>
                    </a:srgbClr>
                  </a:outerShdw>
                </a:effectLst>
                <a:latin typeface=".VnHelvetIns" panose="020B7200000000000000" pitchFamily="34" charset="0"/>
              </a:rPr>
              <a:t>niÖm C«ng nghiÖp hãa,  HiÖn ®¹i hãa</a:t>
            </a:r>
          </a:p>
        </p:txBody>
      </p:sp>
      <p:pic>
        <p:nvPicPr>
          <p:cNvPr id="5127" name="Picture 15" descr="Pictur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583187"/>
            <a:ext cx="28082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969696"/>
                </a:solidFill>
                <a:miter lim="800000"/>
                <a:headEnd/>
                <a:tailEnd/>
              </a14:hiddenLine>
            </a:ext>
          </a:extLst>
        </p:spPr>
      </p:pic>
      <p:pic>
        <p:nvPicPr>
          <p:cNvPr id="5128" name="Picture 16" descr="công nhân Hợp tác xã hồng quang 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2636912"/>
            <a:ext cx="23288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chemeClr val="folHlink"/>
                </a:solidFill>
                <a:miter lim="800000"/>
                <a:headEnd/>
                <a:tailEnd/>
              </a14:hiddenLine>
            </a:ext>
          </a:extLst>
        </p:spPr>
      </p:pic>
      <p:pic>
        <p:nvPicPr>
          <p:cNvPr id="68625" name="chuyende 18.wmv">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481013" y="2638499"/>
            <a:ext cx="2795587"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8" descr="42-162162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1063" y="4583187"/>
            <a:ext cx="23622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spd="slow">
    <p:wheel spokes="3"/>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6862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61557" y="3974168"/>
            <a:ext cx="3330848" cy="2263144"/>
          </a:xfrm>
          <a:prstGeom prst="rect">
            <a:avLst/>
          </a:prstGeom>
          <a:ln>
            <a:noFill/>
          </a:ln>
          <a:effectLst>
            <a:softEdge rad="112500"/>
          </a:effectLst>
        </p:spPr>
      </p:pic>
      <p:pic>
        <p:nvPicPr>
          <p:cNvPr id="3" name="Picture 2"/>
          <p:cNvPicPr>
            <a:picLocks noChangeAspect="1"/>
          </p:cNvPicPr>
          <p:nvPr/>
        </p:nvPicPr>
        <p:blipFill>
          <a:blip r:embed="rId4"/>
          <a:stretch>
            <a:fillRect/>
          </a:stretch>
        </p:blipFill>
        <p:spPr>
          <a:xfrm>
            <a:off x="5386635" y="1196975"/>
            <a:ext cx="3506589" cy="2357438"/>
          </a:xfrm>
          <a:prstGeom prst="rect">
            <a:avLst/>
          </a:prstGeom>
          <a:ln>
            <a:noFill/>
          </a:ln>
          <a:effectLst>
            <a:softEdge rad="112500"/>
          </a:effectLst>
        </p:spPr>
      </p:pic>
      <p:pic>
        <p:nvPicPr>
          <p:cNvPr id="2" name="Picture 1"/>
          <p:cNvPicPr>
            <a:picLocks noChangeAspect="1"/>
          </p:cNvPicPr>
          <p:nvPr/>
        </p:nvPicPr>
        <p:blipFill>
          <a:blip r:embed="rId5"/>
          <a:stretch>
            <a:fillRect/>
          </a:stretch>
        </p:blipFill>
        <p:spPr>
          <a:xfrm>
            <a:off x="1763713" y="3974169"/>
            <a:ext cx="3527425" cy="2263143"/>
          </a:xfrm>
          <a:prstGeom prst="rect">
            <a:avLst/>
          </a:prstGeom>
          <a:ln>
            <a:noFill/>
          </a:ln>
          <a:effectLst>
            <a:softEdge rad="112500"/>
          </a:effectLst>
        </p:spPr>
      </p:pic>
      <p:sp>
        <p:nvSpPr>
          <p:cNvPr id="7173" name="WordArt 25"/>
          <p:cNvSpPr>
            <a:spLocks noChangeArrowheads="1" noChangeShapeType="1" noTextEdit="1"/>
          </p:cNvSpPr>
          <p:nvPr/>
        </p:nvSpPr>
        <p:spPr bwMode="auto">
          <a:xfrm>
            <a:off x="7812360" y="1196975"/>
            <a:ext cx="1080045" cy="23574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US" sz="2000" b="1" kern="10" smtClean="0">
                <a:solidFill>
                  <a:srgbClr val="FF0000"/>
                </a:solidFill>
                <a:latin typeface="Times New Roman" panose="02020603050405020304" pitchFamily="18" charset="0"/>
                <a:cs typeface="Times New Roman" panose="02020603050405020304" pitchFamily="18" charset="0"/>
              </a:rPr>
              <a:t>CNH, HĐH </a:t>
            </a:r>
          </a:p>
          <a:p>
            <a:pPr algn="ctr"/>
            <a:r>
              <a:rPr lang="en-US" sz="2000" b="1" kern="10" smtClean="0">
                <a:solidFill>
                  <a:srgbClr val="FF0000"/>
                </a:solidFill>
                <a:latin typeface="Times New Roman" panose="02020603050405020304" pitchFamily="18" charset="0"/>
                <a:cs typeface="Times New Roman" panose="02020603050405020304" pitchFamily="18" charset="0"/>
              </a:rPr>
              <a:t>trong điều kiện </a:t>
            </a:r>
          </a:p>
          <a:p>
            <a:pPr algn="ctr"/>
            <a:r>
              <a:rPr lang="en-US" sz="2000" b="1" kern="10" smtClean="0">
                <a:solidFill>
                  <a:srgbClr val="FF0000"/>
                </a:solidFill>
                <a:latin typeface="Times New Roman" panose="02020603050405020304" pitchFamily="18" charset="0"/>
                <a:cs typeface="Times New Roman" panose="02020603050405020304" pitchFamily="18" charset="0"/>
              </a:rPr>
              <a:t>KTTT </a:t>
            </a:r>
          </a:p>
          <a:p>
            <a:pPr algn="ctr"/>
            <a:r>
              <a:rPr lang="en-US" sz="2000" b="1" kern="10" smtClean="0">
                <a:solidFill>
                  <a:srgbClr val="FF0000"/>
                </a:solidFill>
                <a:latin typeface="Times New Roman" panose="02020603050405020304" pitchFamily="18" charset="0"/>
                <a:cs typeface="Times New Roman" panose="02020603050405020304" pitchFamily="18" charset="0"/>
              </a:rPr>
              <a:t>định hướng </a:t>
            </a:r>
          </a:p>
          <a:p>
            <a:pPr algn="ctr"/>
            <a:r>
              <a:rPr lang="en-US" sz="2000" b="1" kern="10" smtClean="0">
                <a:solidFill>
                  <a:srgbClr val="FF0000"/>
                </a:solidFill>
                <a:latin typeface="Times New Roman" panose="02020603050405020304" pitchFamily="18" charset="0"/>
                <a:cs typeface="Times New Roman" panose="02020603050405020304" pitchFamily="18" charset="0"/>
              </a:rPr>
              <a:t>XHCN</a:t>
            </a:r>
            <a:endParaRPr lang="en-US" sz="2000" b="1" kern="10">
              <a:solidFill>
                <a:srgbClr val="FF0000"/>
              </a:solidFill>
              <a:latin typeface="Times New Roman" panose="02020603050405020304" pitchFamily="18" charset="0"/>
              <a:cs typeface="Times New Roman" panose="02020603050405020304" pitchFamily="18" charset="0"/>
            </a:endParaRPr>
          </a:p>
        </p:txBody>
      </p:sp>
      <p:sp>
        <p:nvSpPr>
          <p:cNvPr id="7174" name="WordArt 26"/>
          <p:cNvSpPr>
            <a:spLocks noChangeArrowheads="1" noChangeShapeType="1" noTextEdit="1"/>
          </p:cNvSpPr>
          <p:nvPr/>
        </p:nvSpPr>
        <p:spPr bwMode="auto">
          <a:xfrm>
            <a:off x="6897166" y="4365104"/>
            <a:ext cx="1830388" cy="3048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en-US" kern="10">
                <a:ln w="9525">
                  <a:round/>
                  <a:headEnd/>
                  <a:tailEnd/>
                </a:ln>
                <a:gradFill rotWithShape="1">
                  <a:gsLst>
                    <a:gs pos="0">
                      <a:srgbClr val="FFFFCC"/>
                    </a:gs>
                    <a:gs pos="100000">
                      <a:srgbClr val="FF9999"/>
                    </a:gs>
                  </a:gsLst>
                  <a:lin ang="5400000" scaled="1"/>
                </a:gradFill>
                <a:latin typeface=".VnCooper" panose="020B7200000000000000" pitchFamily="34" charset="0"/>
              </a:rPr>
              <a:t>Toµn cÇu hãa</a:t>
            </a:r>
          </a:p>
        </p:txBody>
      </p:sp>
      <p:sp>
        <p:nvSpPr>
          <p:cNvPr id="7175" name="WordArt 27"/>
          <p:cNvSpPr>
            <a:spLocks noChangeArrowheads="1" noChangeShapeType="1" noTextEdit="1"/>
          </p:cNvSpPr>
          <p:nvPr/>
        </p:nvSpPr>
        <p:spPr bwMode="auto">
          <a:xfrm>
            <a:off x="1763713" y="5589588"/>
            <a:ext cx="3527425" cy="503237"/>
          </a:xfrm>
          <a:prstGeom prst="rect">
            <a:avLst/>
          </a:prstGeom>
        </p:spPr>
        <p:txBody>
          <a:bodyPr wrap="none" fromWordArt="1">
            <a:prstTxWarp prst="textPlain">
              <a:avLst>
                <a:gd name="adj" fmla="val 50000"/>
              </a:avLst>
            </a:prstTxWarp>
          </a:bodyPr>
          <a:lstStyle/>
          <a:p>
            <a:pPr algn="ctr"/>
            <a:r>
              <a:rPr lang="en-US" sz="1400" b="1" kern="10" smtClean="0">
                <a:ln w="9525">
                  <a:solidFill>
                    <a:srgbClr val="008000"/>
                  </a:solidFill>
                  <a:round/>
                  <a:headEnd/>
                  <a:tailEnd/>
                </a:ln>
                <a:solidFill>
                  <a:srgbClr val="FFFF00"/>
                </a:solidFill>
                <a:latin typeface="Times New Roman" panose="02020603050405020304" pitchFamily="18" charset="0"/>
                <a:cs typeface="Times New Roman" panose="02020603050405020304" pitchFamily="18" charset="0"/>
              </a:rPr>
              <a:t>CNH, HĐH gắn với phát triển Kinh tế tri thức</a:t>
            </a:r>
            <a:endParaRPr lang="en-US" sz="1400" b="1" kern="10">
              <a:ln w="9525">
                <a:solidFill>
                  <a:srgbClr val="008000"/>
                </a:solidFill>
                <a:round/>
                <a:headEnd/>
                <a:tailEnd/>
              </a:ln>
              <a:solidFill>
                <a:srgbClr val="FFFF00"/>
              </a:solidFill>
              <a:latin typeface="Times New Roman" panose="02020603050405020304" pitchFamily="18" charset="0"/>
              <a:cs typeface="Times New Roman" panose="02020603050405020304" pitchFamily="18" charset="0"/>
            </a:endParaRPr>
          </a:p>
        </p:txBody>
      </p:sp>
      <p:pic>
        <p:nvPicPr>
          <p:cNvPr id="7176" name="Picture 28" descr="dau tu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550" y="1196975"/>
            <a:ext cx="3559175" cy="23574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WordArt 29"/>
          <p:cNvSpPr>
            <a:spLocks noChangeArrowheads="1" noChangeShapeType="1" noTextEdit="1"/>
          </p:cNvSpPr>
          <p:nvPr/>
        </p:nvSpPr>
        <p:spPr bwMode="auto">
          <a:xfrm>
            <a:off x="1804988" y="3000375"/>
            <a:ext cx="3419475" cy="500063"/>
          </a:xfrm>
          <a:prstGeom prst="rect">
            <a:avLst/>
          </a:prstGeom>
        </p:spPr>
        <p:txBody>
          <a:bodyPr wrap="none" fromWordArt="1">
            <a:prstTxWarp prst="textCanDown">
              <a:avLst>
                <a:gd name="adj" fmla="val 33333"/>
              </a:avLst>
            </a:prstTxWarp>
          </a:bodyPr>
          <a:lstStyle/>
          <a:p>
            <a:pPr algn="ctr"/>
            <a:r>
              <a:rPr lang="pt-BR" sz="2000" b="1" kern="10" smtClean="0">
                <a:ln w="9525">
                  <a:solidFill>
                    <a:srgbClr val="FF9900"/>
                  </a:solidFill>
                  <a:round/>
                  <a:headEnd/>
                  <a:tailEnd/>
                </a:ln>
                <a:solidFill>
                  <a:srgbClr val="FFFF00"/>
                </a:solidFill>
                <a:latin typeface="Times New Roman" panose="02020603050405020304" pitchFamily="18" charset="0"/>
                <a:cs typeface="Times New Roman" panose="02020603050405020304" pitchFamily="18" charset="0"/>
              </a:rPr>
              <a:t>CNH, HĐH theo định hướng XHCN</a:t>
            </a:r>
            <a:endParaRPr lang="en-US" sz="2000" b="1" kern="10">
              <a:ln w="9525">
                <a:solidFill>
                  <a:srgbClr val="FF9900"/>
                </a:solidFill>
                <a:round/>
                <a:headEnd/>
                <a:tailEnd/>
              </a:ln>
              <a:solidFill>
                <a:srgbClr val="FFFF00"/>
              </a:solidFill>
              <a:latin typeface="Times New Roman" panose="02020603050405020304" pitchFamily="18" charset="0"/>
              <a:cs typeface="Times New Roman" panose="02020603050405020304" pitchFamily="18" charset="0"/>
            </a:endParaRPr>
          </a:p>
        </p:txBody>
      </p:sp>
      <p:sp>
        <p:nvSpPr>
          <p:cNvPr id="7178" name="WordArt 31"/>
          <p:cNvSpPr>
            <a:spLocks noChangeArrowheads="1" noChangeShapeType="1" noTextEdit="1"/>
          </p:cNvSpPr>
          <p:nvPr/>
        </p:nvSpPr>
        <p:spPr bwMode="auto">
          <a:xfrm>
            <a:off x="323850" y="1341438"/>
            <a:ext cx="1409700" cy="4967287"/>
          </a:xfrm>
          <a:prstGeom prst="rect">
            <a:avLst/>
          </a:prstGeom>
        </p:spPr>
        <p:txBody>
          <a:bodyPr wrap="none" fromWordArt="1">
            <a:prstTxWarp prst="textPlain">
              <a:avLst>
                <a:gd name="adj" fmla="val 50000"/>
              </a:avLst>
            </a:prstTxWarp>
          </a:bodyPr>
          <a:lstStyle/>
          <a:p>
            <a:pPr algn="ct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Đặc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điểm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c</a:t>
            </a: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hủ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y</a:t>
            </a: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ếu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c</a:t>
            </a: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ủa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CNH,</a:t>
            </a:r>
          </a:p>
          <a:p>
            <a:pPr algn="ct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HĐH</a:t>
            </a:r>
          </a:p>
          <a:p>
            <a:pPr algn="ctr"/>
            <a:r>
              <a:rPr lang="en-US" sz="20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Ở</a:t>
            </a: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smtClean="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Việt </a:t>
            </a:r>
            <a:endPar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endParaRPr>
          </a:p>
          <a:p>
            <a:pPr algn="ctr"/>
            <a:r>
              <a:rPr lang="en-US" sz="2800" kern="10">
                <a:ln w="9525">
                  <a:solidFill>
                    <a:srgbClr val="000000"/>
                  </a:solidFill>
                  <a:round/>
                  <a:headEnd/>
                  <a:tailEnd/>
                </a:ln>
                <a:solidFill>
                  <a:srgbClr val="008080"/>
                </a:solidFill>
                <a:latin typeface="Times New Roman" panose="02020603050405020304" pitchFamily="18" charset="0"/>
                <a:cs typeface="Times New Roman" panose="02020603050405020304" pitchFamily="18" charset="0"/>
              </a:rPr>
              <a:t>Nam</a:t>
            </a:r>
          </a:p>
        </p:txBody>
      </p:sp>
      <p:sp>
        <p:nvSpPr>
          <p:cNvPr id="17"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spd="slow">
    <p:circl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Thảo luận</a:t>
            </a:r>
            <a:endParaRPr lang="en-US"/>
          </a:p>
        </p:txBody>
      </p:sp>
      <p:sp>
        <p:nvSpPr>
          <p:cNvPr id="3" name="Content Placeholder 2"/>
          <p:cNvSpPr>
            <a:spLocks noGrp="1"/>
          </p:cNvSpPr>
          <p:nvPr>
            <p:ph idx="1"/>
          </p:nvPr>
        </p:nvSpPr>
        <p:spPr>
          <a:xfrm>
            <a:off x="457200" y="1262063"/>
            <a:ext cx="8229600" cy="2166937"/>
          </a:xfrm>
        </p:spPr>
        <p:txBody>
          <a:bodyPr/>
          <a:lstStyle/>
          <a:p>
            <a:pPr marL="0" indent="0" algn="just">
              <a:buNone/>
            </a:pPr>
            <a:r>
              <a:rPr lang="en-AU" b="1" smtClean="0">
                <a:latin typeface="Times New Roman" panose="02020603050405020304" pitchFamily="18" charset="0"/>
                <a:cs typeface="Times New Roman" panose="02020603050405020304" pitchFamily="18" charset="0"/>
              </a:rPr>
              <a:t>1. Tại sao CNH, HĐH ở Việt Nam phải gắn với phát triển nền kinh tế thị trường định hướng XHCN?</a:t>
            </a:r>
          </a:p>
          <a:p>
            <a:pPr marL="0" indent="0" algn="just">
              <a:buNone/>
            </a:pPr>
            <a:r>
              <a:rPr lang="en-AU" b="1" smtClean="0">
                <a:latin typeface="Times New Roman" panose="02020603050405020304" pitchFamily="18" charset="0"/>
                <a:cs typeface="Times New Roman" panose="02020603050405020304" pitchFamily="18" charset="0"/>
              </a:rPr>
              <a:t>2. </a:t>
            </a:r>
            <a:r>
              <a:rPr lang="en-AU" b="1">
                <a:latin typeface="Times New Roman" panose="02020603050405020304" pitchFamily="18" charset="0"/>
                <a:cs typeface="Times New Roman" panose="02020603050405020304" pitchFamily="18" charset="0"/>
              </a:rPr>
              <a:t>Tại sao CNH, HĐH ở Việt Nam phải gắn với phát triển </a:t>
            </a:r>
            <a:r>
              <a:rPr lang="en-AU" b="1" smtClean="0">
                <a:latin typeface="Times New Roman" panose="02020603050405020304" pitchFamily="18" charset="0"/>
                <a:cs typeface="Times New Roman" panose="02020603050405020304" pitchFamily="18" charset="0"/>
              </a:rPr>
              <a:t>kinh tế tri thức?</a:t>
            </a:r>
            <a:endParaRPr lang="en-US" b="1">
              <a:latin typeface="Times New Roman" panose="02020603050405020304" pitchFamily="18" charset="0"/>
              <a:cs typeface="Times New Roman" panose="02020603050405020304" pitchFamily="18" charset="0"/>
            </a:endParaRPr>
          </a:p>
          <a:p>
            <a:pPr marL="0" indent="0" algn="just">
              <a:buNone/>
            </a:pPr>
            <a:endParaRPr lang="en-US" b="1">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11760" y="3212976"/>
            <a:ext cx="4320480" cy="3030784"/>
          </a:xfrm>
          <a:prstGeom prst="rect">
            <a:avLst/>
          </a:prstGeom>
        </p:spPr>
      </p:pic>
    </p:spTree>
    <p:extLst>
      <p:ext uri="{BB962C8B-B14F-4D97-AF65-F5344CB8AC3E}">
        <p14:creationId xmlns:p14="http://schemas.microsoft.com/office/powerpoint/2010/main" val="397327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WordArt 32"/>
          <p:cNvSpPr>
            <a:spLocks noChangeArrowheads="1" noChangeShapeType="1" noTextEdit="1"/>
          </p:cNvSpPr>
          <p:nvPr/>
        </p:nvSpPr>
        <p:spPr bwMode="auto">
          <a:xfrm>
            <a:off x="6048164" y="1052736"/>
            <a:ext cx="2916324" cy="544611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vi-VN" b="1" smtClean="0">
                <a:latin typeface="Times New Roman" panose="02020603050405020304" pitchFamily="18" charset="0"/>
                <a:cs typeface="Times New Roman" panose="02020603050405020304" pitchFamily="18" charset="0"/>
              </a:rPr>
              <a:t>Cơ </a:t>
            </a:r>
            <a:r>
              <a:rPr lang="vi-VN" b="1">
                <a:latin typeface="Times New Roman" panose="02020603050405020304" pitchFamily="18" charset="0"/>
                <a:cs typeface="Times New Roman" panose="02020603050405020304" pitchFamily="18" charset="0"/>
              </a:rPr>
              <a:t>sở </a:t>
            </a:r>
            <a:r>
              <a:rPr lang="en-AU" b="1" smtClean="0">
                <a:latin typeface="Times New Roman" panose="02020603050405020304" pitchFamily="18" charset="0"/>
                <a:cs typeface="Times New Roman" panose="02020603050405020304" pitchFamily="18" charset="0"/>
              </a:rPr>
              <a:t>VC</a:t>
            </a:r>
            <a:r>
              <a:rPr lang="vi-VN" b="1" smtClean="0">
                <a:latin typeface="Times New Roman" panose="02020603050405020304" pitchFamily="18" charset="0"/>
                <a:cs typeface="Times New Roman" panose="02020603050405020304" pitchFamily="18" charset="0"/>
              </a:rPr>
              <a:t> – </a:t>
            </a:r>
            <a:r>
              <a:rPr lang="en-AU" b="1" smtClean="0">
                <a:latin typeface="Times New Roman" panose="02020603050405020304" pitchFamily="18" charset="0"/>
                <a:cs typeface="Times New Roman" panose="02020603050405020304" pitchFamily="18" charset="0"/>
              </a:rPr>
              <a:t>KT </a:t>
            </a:r>
            <a:r>
              <a:rPr lang="vi-VN" b="1" smtClean="0">
                <a:latin typeface="Times New Roman" panose="02020603050405020304" pitchFamily="18" charset="0"/>
                <a:cs typeface="Times New Roman" panose="02020603050405020304" pitchFamily="18" charset="0"/>
              </a:rPr>
              <a:t>của </a:t>
            </a:r>
            <a:r>
              <a:rPr lang="en-AU" b="1" smtClean="0">
                <a:latin typeface="Times New Roman" panose="02020603050405020304" pitchFamily="18" charset="0"/>
                <a:cs typeface="Times New Roman" panose="02020603050405020304" pitchFamily="18" charset="0"/>
              </a:rPr>
              <a:t>CNXH</a:t>
            </a:r>
          </a:p>
          <a:p>
            <a:pPr algn="ctr"/>
            <a:r>
              <a:rPr lang="vi-VN" b="1" smtClean="0">
                <a:latin typeface="Times New Roman" panose="02020603050405020304" pitchFamily="18" charset="0"/>
                <a:cs typeface="Times New Roman" panose="02020603050405020304" pitchFamily="18" charset="0"/>
              </a:rPr>
              <a:t> </a:t>
            </a:r>
            <a:r>
              <a:rPr lang="en-AU" b="1">
                <a:latin typeface="Times New Roman" panose="02020603050405020304" pitchFamily="18" charset="0"/>
                <a:cs typeface="Times New Roman" panose="02020603050405020304" pitchFamily="18" charset="0"/>
              </a:rPr>
              <a:t>l</a:t>
            </a:r>
            <a:r>
              <a:rPr lang="vi-VN" b="1" smtClean="0">
                <a:latin typeface="Times New Roman" panose="02020603050405020304" pitchFamily="18" charset="0"/>
                <a:cs typeface="Times New Roman" panose="02020603050405020304" pitchFamily="18" charset="0"/>
              </a:rPr>
              <a:t>à </a:t>
            </a:r>
            <a:r>
              <a:rPr lang="vi-VN" b="1">
                <a:latin typeface="Times New Roman" panose="02020603050405020304" pitchFamily="18" charset="0"/>
                <a:cs typeface="Times New Roman" panose="02020603050405020304" pitchFamily="18" charset="0"/>
              </a:rPr>
              <a:t>nền công nghiệp </a:t>
            </a:r>
            <a:r>
              <a:rPr lang="vi-VN" b="1" smtClean="0">
                <a:latin typeface="Times New Roman" panose="02020603050405020304" pitchFamily="18" charset="0"/>
                <a:cs typeface="Times New Roman" panose="02020603050405020304" pitchFamily="18" charset="0"/>
              </a:rPr>
              <a:t>lớn</a:t>
            </a:r>
            <a:r>
              <a:rPr lang="en-AU" b="1" smtClean="0">
                <a:latin typeface="Times New Roman" panose="02020603050405020304" pitchFamily="18" charset="0"/>
                <a:cs typeface="Times New Roman" panose="02020603050405020304" pitchFamily="18" charset="0"/>
              </a:rPr>
              <a:t> </a:t>
            </a:r>
            <a:r>
              <a:rPr lang="vi-VN" b="1" smtClean="0">
                <a:latin typeface="Times New Roman" panose="02020603050405020304" pitchFamily="18" charset="0"/>
                <a:cs typeface="Times New Roman" panose="02020603050405020304" pitchFamily="18" charset="0"/>
              </a:rPr>
              <a:t>hiện</a:t>
            </a:r>
            <a:r>
              <a:rPr lang="en-AU" b="1" smtClean="0">
                <a:latin typeface="Times New Roman" panose="02020603050405020304" pitchFamily="18" charset="0"/>
                <a:cs typeface="Times New Roman" panose="02020603050405020304" pitchFamily="18" charset="0"/>
              </a:rPr>
              <a:t> </a:t>
            </a:r>
            <a:r>
              <a:rPr lang="vi-VN" b="1" smtClean="0">
                <a:latin typeface="Times New Roman" panose="02020603050405020304" pitchFamily="18" charset="0"/>
                <a:cs typeface="Times New Roman" panose="02020603050405020304" pitchFamily="18" charset="0"/>
              </a:rPr>
              <a:t>đạ</a:t>
            </a:r>
            <a:r>
              <a:rPr lang="en-AU" b="1" smtClean="0">
                <a:latin typeface="Times New Roman" panose="02020603050405020304" pitchFamily="18" charset="0"/>
                <a:cs typeface="Times New Roman" panose="02020603050405020304" pitchFamily="18" charset="0"/>
              </a:rPr>
              <a:t>i,</a:t>
            </a:r>
          </a:p>
          <a:p>
            <a:pPr algn="ctr"/>
            <a:r>
              <a:rPr lang="vi-VN" b="1" smtClean="0">
                <a:latin typeface="Times New Roman" panose="02020603050405020304" pitchFamily="18" charset="0"/>
                <a:cs typeface="Times New Roman" panose="02020603050405020304" pitchFamily="18" charset="0"/>
              </a:rPr>
              <a:t> </a:t>
            </a:r>
            <a:r>
              <a:rPr lang="en-AU" b="1" smtClean="0">
                <a:latin typeface="Times New Roman" panose="02020603050405020304" pitchFamily="18" charset="0"/>
                <a:cs typeface="Times New Roman" panose="02020603050405020304" pitchFamily="18" charset="0"/>
              </a:rPr>
              <a:t>có CCKT </a:t>
            </a:r>
            <a:r>
              <a:rPr lang="vi-VN" b="1" smtClean="0">
                <a:latin typeface="Times New Roman" panose="02020603050405020304" pitchFamily="18" charset="0"/>
                <a:cs typeface="Times New Roman" panose="02020603050405020304" pitchFamily="18" charset="0"/>
              </a:rPr>
              <a:t>hợp </a:t>
            </a:r>
            <a:r>
              <a:rPr lang="vi-VN" b="1">
                <a:latin typeface="Times New Roman" panose="02020603050405020304" pitchFamily="18" charset="0"/>
                <a:cs typeface="Times New Roman" panose="02020603050405020304" pitchFamily="18" charset="0"/>
              </a:rPr>
              <a:t>lý</a:t>
            </a:r>
            <a:r>
              <a:rPr lang="vi-VN" b="1" smtClean="0">
                <a:latin typeface="Times New Roman" panose="02020603050405020304" pitchFamily="18" charset="0"/>
                <a:cs typeface="Times New Roman" panose="02020603050405020304" pitchFamily="18" charset="0"/>
              </a:rPr>
              <a:t>,</a:t>
            </a:r>
            <a:endParaRPr lang="en-AU" b="1" smtClean="0">
              <a:latin typeface="Times New Roman" panose="02020603050405020304" pitchFamily="18" charset="0"/>
              <a:cs typeface="Times New Roman" panose="02020603050405020304" pitchFamily="18" charset="0"/>
            </a:endParaRPr>
          </a:p>
          <a:p>
            <a:pPr algn="ctr"/>
            <a:r>
              <a:rPr lang="vi-VN" b="1" smtClean="0">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có trình </a:t>
            </a:r>
            <a:r>
              <a:rPr lang="vi-VN" b="1" smtClean="0">
                <a:latin typeface="Times New Roman" panose="02020603050405020304" pitchFamily="18" charset="0"/>
                <a:cs typeface="Times New Roman" panose="02020603050405020304" pitchFamily="18" charset="0"/>
              </a:rPr>
              <a:t>độ</a:t>
            </a:r>
            <a:r>
              <a:rPr lang="en-AU" b="1" smtClean="0">
                <a:latin typeface="Times New Roman" panose="02020603050405020304" pitchFamily="18" charset="0"/>
                <a:cs typeface="Times New Roman" panose="02020603050405020304" pitchFamily="18" charset="0"/>
              </a:rPr>
              <a:t> XHH cao</a:t>
            </a:r>
          </a:p>
          <a:p>
            <a:pPr algn="ctr"/>
            <a:r>
              <a:rPr lang="vi-VN" b="1" smtClean="0">
                <a:latin typeface="Times New Roman" panose="02020603050405020304" pitchFamily="18" charset="0"/>
                <a:cs typeface="Times New Roman" panose="02020603050405020304" pitchFamily="18" charset="0"/>
              </a:rPr>
              <a:t>dựa </a:t>
            </a:r>
            <a:r>
              <a:rPr lang="vi-VN" b="1">
                <a:latin typeface="Times New Roman" panose="02020603050405020304" pitchFamily="18" charset="0"/>
                <a:cs typeface="Times New Roman" panose="02020603050405020304" pitchFamily="18" charset="0"/>
              </a:rPr>
              <a:t>trên </a:t>
            </a:r>
            <a:r>
              <a:rPr lang="vi-VN" b="1" smtClean="0">
                <a:latin typeface="Times New Roman" panose="02020603050405020304" pitchFamily="18" charset="0"/>
                <a:cs typeface="Times New Roman" panose="02020603050405020304" pitchFamily="18" charset="0"/>
              </a:rPr>
              <a:t>trình</a:t>
            </a:r>
            <a:r>
              <a:rPr lang="en-AU" b="1" smtClean="0">
                <a:latin typeface="Times New Roman" panose="02020603050405020304" pitchFamily="18" charset="0"/>
                <a:cs typeface="Times New Roman" panose="02020603050405020304" pitchFamily="18" charset="0"/>
              </a:rPr>
              <a:t> </a:t>
            </a:r>
            <a:r>
              <a:rPr lang="vi-VN" b="1" smtClean="0">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độ </a:t>
            </a:r>
            <a:endParaRPr lang="en-AU" b="1" smtClean="0">
              <a:latin typeface="Times New Roman" panose="02020603050405020304" pitchFamily="18" charset="0"/>
              <a:cs typeface="Times New Roman" panose="02020603050405020304" pitchFamily="18" charset="0"/>
            </a:endParaRPr>
          </a:p>
          <a:p>
            <a:pPr algn="ctr"/>
            <a:r>
              <a:rPr lang="en-AU" b="1" smtClean="0">
                <a:latin typeface="Times New Roman" panose="02020603050405020304" pitchFamily="18" charset="0"/>
                <a:cs typeface="Times New Roman" panose="02020603050405020304" pitchFamily="18" charset="0"/>
              </a:rPr>
              <a:t>KH – CN </a:t>
            </a:r>
            <a:r>
              <a:rPr lang="vi-VN" b="1" smtClean="0">
                <a:latin typeface="Times New Roman" panose="02020603050405020304" pitchFamily="18" charset="0"/>
                <a:cs typeface="Times New Roman" panose="02020603050405020304" pitchFamily="18" charset="0"/>
              </a:rPr>
              <a:t>hiện </a:t>
            </a:r>
            <a:r>
              <a:rPr lang="vi-VN" b="1">
                <a:latin typeface="Times New Roman" panose="02020603050405020304" pitchFamily="18" charset="0"/>
                <a:cs typeface="Times New Roman" panose="02020603050405020304" pitchFamily="18" charset="0"/>
              </a:rPr>
              <a:t>đại </a:t>
            </a:r>
            <a:endParaRPr lang="en-AU" b="1" smtClean="0">
              <a:latin typeface="Times New Roman" panose="02020603050405020304" pitchFamily="18" charset="0"/>
              <a:cs typeface="Times New Roman" panose="02020603050405020304" pitchFamily="18" charset="0"/>
            </a:endParaRPr>
          </a:p>
          <a:p>
            <a:pPr algn="ctr"/>
            <a:r>
              <a:rPr lang="vi-VN" b="1" smtClean="0">
                <a:latin typeface="Times New Roman" panose="02020603050405020304" pitchFamily="18" charset="0"/>
                <a:cs typeface="Times New Roman" panose="02020603050405020304" pitchFamily="18" charset="0"/>
              </a:rPr>
              <a:t>được </a:t>
            </a:r>
            <a:r>
              <a:rPr lang="vi-VN" b="1">
                <a:latin typeface="Times New Roman" panose="02020603050405020304" pitchFamily="18" charset="0"/>
                <a:cs typeface="Times New Roman" panose="02020603050405020304" pitchFamily="18" charset="0"/>
              </a:rPr>
              <a:t>hình thành </a:t>
            </a:r>
            <a:r>
              <a:rPr lang="vi-VN" b="1" smtClean="0">
                <a:latin typeface="Times New Roman" panose="02020603050405020304" pitchFamily="18" charset="0"/>
                <a:cs typeface="Times New Roman" panose="02020603050405020304" pitchFamily="18" charset="0"/>
              </a:rPr>
              <a:t>một cách</a:t>
            </a:r>
            <a:endParaRPr lang="en-AU" b="1" smtClean="0">
              <a:latin typeface="Times New Roman" panose="02020603050405020304" pitchFamily="18" charset="0"/>
              <a:cs typeface="Times New Roman" panose="02020603050405020304" pitchFamily="18" charset="0"/>
            </a:endParaRPr>
          </a:p>
          <a:p>
            <a:pPr algn="ctr"/>
            <a:r>
              <a:rPr lang="vi-VN" b="1" smtClean="0">
                <a:latin typeface="Times New Roman" panose="02020603050405020304" pitchFamily="18" charset="0"/>
                <a:cs typeface="Times New Roman" panose="02020603050405020304" pitchFamily="18" charset="0"/>
              </a:rPr>
              <a:t>c</a:t>
            </a:r>
            <a:r>
              <a:rPr lang="en-AU" b="1">
                <a:latin typeface="Times New Roman" panose="02020603050405020304" pitchFamily="18" charset="0"/>
                <a:cs typeface="Times New Roman" panose="02020603050405020304" pitchFamily="18" charset="0"/>
              </a:rPr>
              <a:t>ó</a:t>
            </a:r>
            <a:r>
              <a:rPr lang="vi-VN" b="1" smtClean="0">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kế hoạch </a:t>
            </a:r>
            <a:r>
              <a:rPr lang="vi-VN" b="1" smtClean="0">
                <a:latin typeface="Times New Roman" panose="02020603050405020304" pitchFamily="18" charset="0"/>
                <a:cs typeface="Times New Roman" panose="02020603050405020304" pitchFamily="18" charset="0"/>
              </a:rPr>
              <a:t>và </a:t>
            </a:r>
            <a:r>
              <a:rPr lang="vi-VN" b="1">
                <a:latin typeface="Times New Roman" panose="02020603050405020304" pitchFamily="18" charset="0"/>
                <a:cs typeface="Times New Roman" panose="02020603050405020304" pitchFamily="18" charset="0"/>
              </a:rPr>
              <a:t>thống trị </a:t>
            </a:r>
            <a:endParaRPr lang="en-AU" b="1" smtClean="0">
              <a:latin typeface="Times New Roman" panose="02020603050405020304" pitchFamily="18" charset="0"/>
              <a:cs typeface="Times New Roman" panose="02020603050405020304" pitchFamily="18" charset="0"/>
            </a:endParaRPr>
          </a:p>
          <a:p>
            <a:pPr algn="ctr"/>
            <a:r>
              <a:rPr lang="vi-VN" b="1" smtClean="0">
                <a:latin typeface="Times New Roman" panose="02020603050405020304" pitchFamily="18" charset="0"/>
                <a:cs typeface="Times New Roman" panose="02020603050405020304" pitchFamily="18" charset="0"/>
              </a:rPr>
              <a:t>trong </a:t>
            </a:r>
            <a:r>
              <a:rPr lang="vi-VN" b="1">
                <a:latin typeface="Times New Roman" panose="02020603050405020304" pitchFamily="18" charset="0"/>
                <a:cs typeface="Times New Roman" panose="02020603050405020304" pitchFamily="18" charset="0"/>
              </a:rPr>
              <a:t>toàn bộ nền </a:t>
            </a:r>
            <a:r>
              <a:rPr lang="vi-VN" b="1" smtClean="0">
                <a:latin typeface="Times New Roman" panose="02020603050405020304" pitchFamily="18" charset="0"/>
                <a:cs typeface="Times New Roman" panose="02020603050405020304" pitchFamily="18" charset="0"/>
              </a:rPr>
              <a:t>k</a:t>
            </a:r>
            <a:r>
              <a:rPr lang="en-AU" b="1" smtClean="0">
                <a:latin typeface="Times New Roman" panose="02020603050405020304" pitchFamily="18" charset="0"/>
                <a:cs typeface="Times New Roman" panose="02020603050405020304" pitchFamily="18" charset="0"/>
              </a:rPr>
              <a:t>i</a:t>
            </a:r>
            <a:r>
              <a:rPr lang="vi-VN" b="1" smtClean="0">
                <a:latin typeface="Times New Roman" panose="02020603050405020304" pitchFamily="18" charset="0"/>
                <a:cs typeface="Times New Roman" panose="02020603050405020304" pitchFamily="18" charset="0"/>
              </a:rPr>
              <a:t>nh </a:t>
            </a:r>
            <a:r>
              <a:rPr lang="vi-VN" b="1">
                <a:latin typeface="Times New Roman" panose="02020603050405020304" pitchFamily="18" charset="0"/>
                <a:cs typeface="Times New Roman" panose="02020603050405020304" pitchFamily="18" charset="0"/>
              </a:rPr>
              <a:t>tế quốc dân.</a:t>
            </a:r>
            <a:endParaRPr lang="en-US" sz="2000" b="1" kern="10">
              <a:solidFill>
                <a:srgbClr val="99330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endParaRPr>
          </a:p>
        </p:txBody>
      </p:sp>
      <p:sp>
        <p:nvSpPr>
          <p:cNvPr id="93217" name="AutoShape 33" descr="Water droplets"/>
          <p:cNvSpPr>
            <a:spLocks noChangeArrowheads="1"/>
          </p:cNvSpPr>
          <p:nvPr/>
        </p:nvSpPr>
        <p:spPr bwMode="gray">
          <a:xfrm>
            <a:off x="971600" y="3501008"/>
            <a:ext cx="4524375" cy="635000"/>
          </a:xfrm>
          <a:prstGeom prst="roundRect">
            <a:avLst>
              <a:gd name="adj" fmla="val 50000"/>
            </a:avLst>
          </a:prstGeom>
          <a:blipFill dpi="0" rotWithShape="1">
            <a:blip r:embed="rId3"/>
            <a:srcRect/>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sz="200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Tính tất yếu khách </a:t>
            </a:r>
            <a:r>
              <a:rPr lang="en-US" sz="2000" err="1">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quan</a:t>
            </a:r>
            <a:r>
              <a:rPr lang="en-US" sz="200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en-US" sz="200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của</a:t>
            </a:r>
            <a:r>
              <a:rPr lang="en-US" smtClean="0">
                <a:effectLst>
                  <a:outerShdw blurRad="38100" dist="38100" dir="2700000" algn="tl">
                    <a:srgbClr val="000000"/>
                  </a:outerShdw>
                </a:effectLst>
                <a:latin typeface="Times New Roman" panose="02020603050405020304" pitchFamily="18" charset="0"/>
                <a:cs typeface="Times New Roman" panose="02020603050405020304" pitchFamily="18" charset="0"/>
              </a:rPr>
              <a:t> </a:t>
            </a:r>
            <a:endParaRPr lang="en-US" dirty="0">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lgn="ctr" eaLnBrk="0" hangingPunct="0">
              <a:defRPr/>
            </a:pPr>
            <a:r>
              <a:rPr lang="en-US" sz="200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Công nghiệp hóa, hiện đại hóa</a:t>
            </a:r>
            <a:endParaRPr lang="en-US" sz="2000" dirty="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22" name="WordArt 37"/>
          <p:cNvSpPr>
            <a:spLocks noChangeArrowheads="1" noChangeShapeType="1" noTextEdit="1"/>
          </p:cNvSpPr>
          <p:nvPr/>
        </p:nvSpPr>
        <p:spPr bwMode="auto">
          <a:xfrm>
            <a:off x="467544" y="2204864"/>
            <a:ext cx="5688632" cy="590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C00000"/>
                </a:solidFill>
                <a:latin typeface="Times New Roman" panose="02020603050405020304" pitchFamily="18" charset="0"/>
                <a:cs typeface="Times New Roman" panose="02020603050405020304" pitchFamily="18" charset="0"/>
              </a:rPr>
              <a:t>Công nghiệp hóa là quy luật phổ biến của sự phát triển LLSX XH.</a:t>
            </a:r>
            <a:endParaRPr lang="en-US" sz="3600" b="1" i="1" kern="10">
              <a:solidFill>
                <a:srgbClr val="C00000"/>
              </a:solidFill>
              <a:latin typeface="Times New Roman" panose="02020603050405020304" pitchFamily="18" charset="0"/>
              <a:cs typeface="Times New Roman" panose="02020603050405020304" pitchFamily="18" charset="0"/>
            </a:endParaRPr>
          </a:p>
        </p:txBody>
      </p:sp>
      <p:sp>
        <p:nvSpPr>
          <p:cNvPr id="23" name="WordArt 37"/>
          <p:cNvSpPr>
            <a:spLocks noChangeArrowheads="1" noChangeShapeType="1" noTextEdit="1"/>
          </p:cNvSpPr>
          <p:nvPr/>
        </p:nvSpPr>
        <p:spPr bwMode="auto">
          <a:xfrm>
            <a:off x="359532" y="4941167"/>
            <a:ext cx="5688632" cy="50661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chemeClr val="accent4">
                    <a:lumMod val="60000"/>
                    <a:lumOff val="40000"/>
                  </a:schemeClr>
                </a:solidFill>
                <a:latin typeface="Times New Roman" panose="02020603050405020304" pitchFamily="18" charset="0"/>
                <a:cs typeface="Times New Roman" panose="02020603050405020304" pitchFamily="18" charset="0"/>
              </a:rPr>
              <a:t>Phù hợp với điều kiện, hoàn cảnh của Việt Nam</a:t>
            </a:r>
            <a:endParaRPr lang="en-US" sz="3600" b="1" i="1" kern="1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12"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17" name="AutoShape 33" descr="Water droplets"/>
          <p:cNvSpPr>
            <a:spLocks noChangeArrowheads="1"/>
          </p:cNvSpPr>
          <p:nvPr/>
        </p:nvSpPr>
        <p:spPr bwMode="gray">
          <a:xfrm>
            <a:off x="408037" y="1097197"/>
            <a:ext cx="5748139" cy="603611"/>
          </a:xfrm>
          <a:prstGeom prst="roundRect">
            <a:avLst>
              <a:gd name="adj" fmla="val 50000"/>
            </a:avLst>
          </a:prstGeom>
          <a:blipFill dpi="0" rotWithShape="1">
            <a:blip r:embed="rId3"/>
            <a:srcRect/>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sz="2400" b="1"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Nội dung CNH, HĐH ở Việt Nam</a:t>
            </a:r>
            <a:endParaRPr lang="en-US" sz="2400" b="1" dirty="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1012726746"/>
              </p:ext>
            </p:extLst>
          </p:nvPr>
        </p:nvGraphicFramePr>
        <p:xfrm>
          <a:off x="4372968" y="3212976"/>
          <a:ext cx="4771032" cy="3622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WordArt 37"/>
          <p:cNvSpPr>
            <a:spLocks noChangeArrowheads="1" noChangeShapeType="1" noTextEdit="1"/>
          </p:cNvSpPr>
          <p:nvPr/>
        </p:nvSpPr>
        <p:spPr bwMode="auto">
          <a:xfrm>
            <a:off x="323528" y="1944750"/>
            <a:ext cx="8569697" cy="50661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990099"/>
                </a:solidFill>
                <a:latin typeface="Times New Roman" panose="02020603050405020304" pitchFamily="18" charset="0"/>
                <a:cs typeface="Times New Roman" panose="02020603050405020304" pitchFamily="18" charset="0"/>
              </a:rPr>
              <a:t>Tạo lập điều kiện để thực hiện chuyển đổi từ nền SXXH lạc hậu sang nền SXXH tiến bộ.</a:t>
            </a:r>
            <a:endParaRPr lang="en-US" sz="3600" b="1" i="1" kern="10">
              <a:solidFill>
                <a:srgbClr val="990099"/>
              </a:solidFill>
              <a:latin typeface="Times New Roman" panose="02020603050405020304" pitchFamily="18" charset="0"/>
              <a:cs typeface="Times New Roman" panose="02020603050405020304" pitchFamily="18" charset="0"/>
            </a:endParaRPr>
          </a:p>
        </p:txBody>
      </p:sp>
      <p:sp>
        <p:nvSpPr>
          <p:cNvPr id="14" name="WordArt 37"/>
          <p:cNvSpPr>
            <a:spLocks noChangeArrowheads="1" noChangeShapeType="1" noTextEdit="1"/>
          </p:cNvSpPr>
          <p:nvPr/>
        </p:nvSpPr>
        <p:spPr bwMode="auto">
          <a:xfrm>
            <a:off x="322783" y="2602122"/>
            <a:ext cx="8569697" cy="50661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CC6600"/>
                </a:solidFill>
                <a:latin typeface="Times New Roman" panose="02020603050405020304" pitchFamily="18" charset="0"/>
                <a:cs typeface="Times New Roman" panose="02020603050405020304" pitchFamily="18" charset="0"/>
              </a:rPr>
              <a:t>Thực hiện các nhiệm vụ để chuyển đổi nền SXXH lạc hậu sang nền SXXH hiện đại.</a:t>
            </a:r>
            <a:endParaRPr lang="en-US" sz="3600" b="1" i="1" kern="10">
              <a:solidFill>
                <a:srgbClr val="CC66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9"/>
          <a:stretch>
            <a:fillRect/>
          </a:stretch>
        </p:blipFill>
        <p:spPr>
          <a:xfrm>
            <a:off x="474685" y="3618495"/>
            <a:ext cx="3425404" cy="2523294"/>
          </a:xfrm>
          <a:prstGeom prst="rect">
            <a:avLst/>
          </a:prstGeom>
        </p:spPr>
      </p:pic>
      <p:sp>
        <p:nvSpPr>
          <p:cNvPr id="15"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0"/>
          <a:stretch>
            <a:fillRect/>
          </a:stretch>
        </p:blipFill>
        <p:spPr>
          <a:xfrm>
            <a:off x="7971099" y="3618495"/>
            <a:ext cx="849373" cy="849373"/>
          </a:xfrm>
          <a:prstGeom prst="rect">
            <a:avLst/>
          </a:prstGeom>
        </p:spPr>
      </p:pic>
    </p:spTree>
    <p:extLst>
      <p:ext uri="{BB962C8B-B14F-4D97-AF65-F5344CB8AC3E}">
        <p14:creationId xmlns:p14="http://schemas.microsoft.com/office/powerpoint/2010/main" val="348775535"/>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17" name="AutoShape 33" descr="Water droplets"/>
          <p:cNvSpPr>
            <a:spLocks noChangeArrowheads="1"/>
          </p:cNvSpPr>
          <p:nvPr/>
        </p:nvSpPr>
        <p:spPr bwMode="gray">
          <a:xfrm>
            <a:off x="479673" y="1455316"/>
            <a:ext cx="4524375" cy="635000"/>
          </a:xfrm>
          <a:prstGeom prst="roundRect">
            <a:avLst>
              <a:gd name="adj" fmla="val 50000"/>
            </a:avLst>
          </a:prstGeom>
          <a:solidFill>
            <a:srgbClr val="CCFFFF"/>
          </a:solidFill>
          <a:ln w="38100" algn="ctr">
            <a:solidFill>
              <a:srgbClr val="FFFFFF"/>
            </a:solidFill>
            <a:round/>
            <a:headEnd/>
            <a:tailEnd/>
          </a:ln>
          <a:effectLst>
            <a:glow rad="127000">
              <a:srgbClr val="C0C0C0">
                <a:alpha val="97000"/>
              </a:srgbClr>
            </a:glow>
            <a:outerShdw dist="63500" dir="3187806" algn="ctr" rotWithShape="0">
              <a:srgbClr val="001D3A"/>
            </a:outerShdw>
            <a:reflection blurRad="6350" stA="50000" endA="300" endPos="55000" dir="5400000" sy="-100000" algn="bl" rotWithShape="0"/>
          </a:effectLst>
        </p:spPr>
        <p:txBody>
          <a:bodyPr wrap="none" anchor="ctr"/>
          <a:lstStyle/>
          <a:p>
            <a:pPr algn="ctr" eaLnBrk="0" hangingPunct="0">
              <a:defRPr/>
            </a:pPr>
            <a:r>
              <a:rPr lang="en-US" sz="200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Quan điểm về CNH, HĐH ở Việt Nam </a:t>
            </a:r>
          </a:p>
          <a:p>
            <a:pPr algn="ctr" eaLnBrk="0" hangingPunct="0">
              <a:defRPr/>
            </a:pPr>
            <a:r>
              <a:rPr lang="en-US" sz="200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trong bối cảnh CMCN lần thứ tư.</a:t>
            </a:r>
            <a:endParaRPr lang="en-US" sz="2000" dirty="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62953" y="2276872"/>
            <a:ext cx="28575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Diagram 3"/>
          <p:cNvGraphicFramePr/>
          <p:nvPr>
            <p:extLst>
              <p:ext uri="{D42A27DB-BD31-4B8C-83A1-F6EECF244321}">
                <p14:modId xmlns:p14="http://schemas.microsoft.com/office/powerpoint/2010/main" val="2015594284"/>
              </p:ext>
            </p:extLst>
          </p:nvPr>
        </p:nvGraphicFramePr>
        <p:xfrm>
          <a:off x="1835696" y="2195500"/>
          <a:ext cx="5832648" cy="38905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6866865" y="4797153"/>
            <a:ext cx="2205526" cy="16520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7548976"/>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WordArt 36"/>
          <p:cNvSpPr>
            <a:spLocks noChangeArrowheads="1" noChangeShapeType="1" noTextEdit="1"/>
          </p:cNvSpPr>
          <p:nvPr/>
        </p:nvSpPr>
        <p:spPr bwMode="auto">
          <a:xfrm>
            <a:off x="467047" y="1268760"/>
            <a:ext cx="8353425" cy="5134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smtClean="0">
                <a:solidFill>
                  <a:srgbClr val="0066CC"/>
                </a:solidFill>
                <a:latin typeface="Times New Roman" panose="02020603050405020304" pitchFamily="18" charset="0"/>
                <a:cs typeface="Times New Roman" panose="02020603050405020304" pitchFamily="18" charset="0"/>
              </a:rPr>
              <a:t>CNH, HĐH ở Việt Nam thích ứng với CMCN lần thứ tư</a:t>
            </a:r>
            <a:endParaRPr lang="en-US" sz="2000" b="1" kern="10">
              <a:solidFill>
                <a:srgbClr val="0066CC"/>
              </a:solidFill>
              <a:latin typeface="Times New Roman" panose="02020603050405020304" pitchFamily="18" charset="0"/>
              <a:cs typeface="Times New Roman" panose="02020603050405020304" pitchFamily="18" charset="0"/>
            </a:endParaRPr>
          </a:p>
        </p:txBody>
      </p:sp>
      <p:sp>
        <p:nvSpPr>
          <p:cNvPr id="13" name="WordArt 37"/>
          <p:cNvSpPr>
            <a:spLocks noChangeArrowheads="1" noChangeShapeType="1" noTextEdit="1"/>
          </p:cNvSpPr>
          <p:nvPr/>
        </p:nvSpPr>
        <p:spPr bwMode="auto">
          <a:xfrm>
            <a:off x="474685" y="2256287"/>
            <a:ext cx="4536504" cy="13986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990099"/>
                </a:solidFill>
                <a:latin typeface="Times New Roman" panose="02020603050405020304" pitchFamily="18" charset="0"/>
                <a:cs typeface="Times New Roman" panose="02020603050405020304" pitchFamily="18" charset="0"/>
              </a:rPr>
              <a:t>Hoàn thiện thể chế, xây dựng nền kinh tế </a:t>
            </a:r>
          </a:p>
          <a:p>
            <a:pPr algn="ctr"/>
            <a:r>
              <a:rPr lang="en-AU" sz="3600" b="1" i="1" kern="10" smtClean="0">
                <a:solidFill>
                  <a:srgbClr val="990099"/>
                </a:solidFill>
                <a:latin typeface="Times New Roman" panose="02020603050405020304" pitchFamily="18" charset="0"/>
                <a:cs typeface="Times New Roman" panose="02020603050405020304" pitchFamily="18" charset="0"/>
              </a:rPr>
              <a:t>dựa trên nền tảng sáng tạo.</a:t>
            </a:r>
            <a:endParaRPr lang="en-US" sz="3600" b="1" i="1" kern="10">
              <a:solidFill>
                <a:srgbClr val="990099"/>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652120" y="1916832"/>
            <a:ext cx="2713484" cy="1505984"/>
          </a:xfrm>
          <a:prstGeom prst="rect">
            <a:avLst/>
          </a:prstGeom>
        </p:spPr>
      </p:pic>
      <p:pic>
        <p:nvPicPr>
          <p:cNvPr id="6" name="Picture 5"/>
          <p:cNvPicPr>
            <a:picLocks noChangeAspect="1"/>
          </p:cNvPicPr>
          <p:nvPr/>
        </p:nvPicPr>
        <p:blipFill>
          <a:blip r:embed="rId4"/>
          <a:stretch>
            <a:fillRect/>
          </a:stretch>
        </p:blipFill>
        <p:spPr>
          <a:xfrm>
            <a:off x="579970" y="4131967"/>
            <a:ext cx="1975806" cy="1437470"/>
          </a:xfrm>
          <a:prstGeom prst="rect">
            <a:avLst/>
          </a:prstGeom>
        </p:spPr>
      </p:pic>
      <p:pic>
        <p:nvPicPr>
          <p:cNvPr id="7" name="Picture 6"/>
          <p:cNvPicPr>
            <a:picLocks noChangeAspect="1"/>
          </p:cNvPicPr>
          <p:nvPr/>
        </p:nvPicPr>
        <p:blipFill>
          <a:blip r:embed="rId5"/>
          <a:stretch>
            <a:fillRect/>
          </a:stretch>
        </p:blipFill>
        <p:spPr>
          <a:xfrm>
            <a:off x="2950405" y="4563194"/>
            <a:ext cx="2381250" cy="1914525"/>
          </a:xfrm>
          <a:prstGeom prst="rect">
            <a:avLst/>
          </a:prstGeom>
        </p:spPr>
      </p:pic>
      <p:pic>
        <p:nvPicPr>
          <p:cNvPr id="8" name="Picture 7"/>
          <p:cNvPicPr>
            <a:picLocks noChangeAspect="1"/>
          </p:cNvPicPr>
          <p:nvPr/>
        </p:nvPicPr>
        <p:blipFill>
          <a:blip r:embed="rId6"/>
          <a:stretch>
            <a:fillRect/>
          </a:stretch>
        </p:blipFill>
        <p:spPr>
          <a:xfrm>
            <a:off x="5707251" y="4131967"/>
            <a:ext cx="2653739" cy="1741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p:cNvSpPr/>
          <p:nvPr/>
        </p:nvSpPr>
        <p:spPr>
          <a:xfrm>
            <a:off x="5011189" y="3533399"/>
            <a:ext cx="3889847"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smtClean="0">
                <a:solidFill>
                  <a:srgbClr val="002060"/>
                </a:solidFill>
                <a:latin typeface="Times New Roman" panose="02020603050405020304" pitchFamily="18" charset="0"/>
                <a:cs typeface="Times New Roman" panose="02020603050405020304" pitchFamily="18" charset="0"/>
              </a:rPr>
              <a:t>Hệ thống đổi mới sáng tạo quốc gia</a:t>
            </a:r>
            <a:endParaRPr lang="en-US" b="1">
              <a:solidFill>
                <a:srgbClr val="002060"/>
              </a:solidFill>
              <a:latin typeface="Times New Roman" panose="02020603050405020304" pitchFamily="18" charset="0"/>
              <a:cs typeface="Times New Roman" panose="02020603050405020304" pitchFamily="18" charset="0"/>
            </a:endParaRPr>
          </a:p>
        </p:txBody>
      </p:sp>
      <p:sp>
        <p:nvSpPr>
          <p:cNvPr id="15"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981184"/>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WordArt 36"/>
          <p:cNvSpPr>
            <a:spLocks noChangeArrowheads="1" noChangeShapeType="1" noTextEdit="1"/>
          </p:cNvSpPr>
          <p:nvPr/>
        </p:nvSpPr>
        <p:spPr bwMode="auto">
          <a:xfrm>
            <a:off x="467047" y="1268760"/>
            <a:ext cx="8353425" cy="5134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smtClean="0">
                <a:solidFill>
                  <a:srgbClr val="0066CC"/>
                </a:solidFill>
                <a:latin typeface="Times New Roman" panose="02020603050405020304" pitchFamily="18" charset="0"/>
                <a:cs typeface="Times New Roman" panose="02020603050405020304" pitchFamily="18" charset="0"/>
              </a:rPr>
              <a:t>CNH, HĐH ở Việt Nam thích ứng với CMCN lần thứ tư</a:t>
            </a:r>
            <a:endParaRPr lang="en-US" sz="2000" b="1" kern="10">
              <a:solidFill>
                <a:srgbClr val="0066CC"/>
              </a:solidFill>
              <a:latin typeface="Times New Roman" panose="02020603050405020304" pitchFamily="18" charset="0"/>
              <a:cs typeface="Times New Roman" panose="02020603050405020304" pitchFamily="18" charset="0"/>
            </a:endParaRPr>
          </a:p>
        </p:txBody>
      </p:sp>
      <p:pic>
        <p:nvPicPr>
          <p:cNvPr id="9" name="Picture 32" descr="khuyech dai"/>
          <p:cNvPicPr>
            <a:picLocks noChangeAspect="1" noChangeArrowheads="1"/>
          </p:cNvPicPr>
          <p:nvPr/>
        </p:nvPicPr>
        <p:blipFill>
          <a:blip r:embed="rId3" cstate="print">
            <a:extLst>
              <a:ext uri="{28A0092B-C50C-407E-A947-70E740481C1C}">
                <a14:useLocalDpi xmlns:a14="http://schemas.microsoft.com/office/drawing/2010/main" val="0"/>
              </a:ext>
            </a:extLst>
          </a:blip>
          <a:srcRect t="6018"/>
          <a:stretch>
            <a:fillRect/>
          </a:stretch>
        </p:blipFill>
        <p:spPr bwMode="auto">
          <a:xfrm>
            <a:off x="415925" y="4581128"/>
            <a:ext cx="1405072" cy="175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WordArt 37"/>
          <p:cNvSpPr>
            <a:spLocks noChangeArrowheads="1" noChangeShapeType="1" noTextEdit="1"/>
          </p:cNvSpPr>
          <p:nvPr/>
        </p:nvSpPr>
        <p:spPr bwMode="auto">
          <a:xfrm>
            <a:off x="3995936" y="2273799"/>
            <a:ext cx="4609257" cy="119190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CC6600"/>
                </a:solidFill>
                <a:latin typeface="Times New Roman" panose="02020603050405020304" pitchFamily="18" charset="0"/>
                <a:cs typeface="Times New Roman" panose="02020603050405020304" pitchFamily="18" charset="0"/>
              </a:rPr>
              <a:t>Nắm bắt, đẩy mạnh việc ứng dụng </a:t>
            </a:r>
          </a:p>
          <a:p>
            <a:pPr algn="ctr"/>
            <a:r>
              <a:rPr lang="en-AU" sz="3600" b="1" i="1" kern="10" smtClean="0">
                <a:solidFill>
                  <a:srgbClr val="CC6600"/>
                </a:solidFill>
                <a:latin typeface="Times New Roman" panose="02020603050405020304" pitchFamily="18" charset="0"/>
                <a:cs typeface="Times New Roman" panose="02020603050405020304" pitchFamily="18" charset="0"/>
              </a:rPr>
              <a:t>những thành tựu của cuộc CMCN 4.0</a:t>
            </a:r>
            <a:endParaRPr lang="en-US" sz="3600" b="1" i="1" kern="10">
              <a:solidFill>
                <a:srgbClr val="CC66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23528" y="1998211"/>
            <a:ext cx="3096344" cy="1743075"/>
          </a:xfrm>
          <a:prstGeom prst="rect">
            <a:avLst/>
          </a:prstGeom>
        </p:spPr>
      </p:pic>
      <p:sp>
        <p:nvSpPr>
          <p:cNvPr id="3" name="AutoShape 2" descr="Ngành Công Nghệ Kỹ Thuật Điều Khiển - Tự Động Hóa - EAU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WordArt 31"/>
          <p:cNvSpPr>
            <a:spLocks noChangeArrowheads="1" noChangeShapeType="1" noTextEdit="1"/>
          </p:cNvSpPr>
          <p:nvPr/>
        </p:nvSpPr>
        <p:spPr bwMode="auto">
          <a:xfrm>
            <a:off x="395325" y="2038830"/>
            <a:ext cx="1476375"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VnVogue" panose="020B7200000000000000" pitchFamily="34" charset="0"/>
              </a:rPr>
              <a:t>Tù ®éng hãa</a:t>
            </a:r>
          </a:p>
        </p:txBody>
      </p:sp>
      <p:pic>
        <p:nvPicPr>
          <p:cNvPr id="4" name="Picture 3"/>
          <p:cNvPicPr>
            <a:picLocks noChangeAspect="1"/>
          </p:cNvPicPr>
          <p:nvPr/>
        </p:nvPicPr>
        <p:blipFill>
          <a:blip r:embed="rId5"/>
          <a:stretch>
            <a:fillRect/>
          </a:stretch>
        </p:blipFill>
        <p:spPr>
          <a:xfrm>
            <a:off x="2975631" y="4277346"/>
            <a:ext cx="2800350" cy="1628775"/>
          </a:xfrm>
          <a:prstGeom prst="rect">
            <a:avLst/>
          </a:prstGeom>
        </p:spPr>
      </p:pic>
      <p:sp>
        <p:nvSpPr>
          <p:cNvPr id="15" name="Rectangle 14"/>
          <p:cNvSpPr/>
          <p:nvPr/>
        </p:nvSpPr>
        <p:spPr>
          <a:xfrm>
            <a:off x="2430883" y="6051035"/>
            <a:ext cx="3889847"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smtClean="0">
                <a:solidFill>
                  <a:srgbClr val="002060"/>
                </a:solidFill>
                <a:latin typeface="Times New Roman" panose="02020603050405020304" pitchFamily="18" charset="0"/>
                <a:cs typeface="Times New Roman" panose="02020603050405020304" pitchFamily="18" charset="0"/>
              </a:rPr>
              <a:t>Xây dựng chuỗi cung ứng thông minh</a:t>
            </a:r>
            <a:endParaRPr lang="en-US" b="1">
              <a:solidFill>
                <a:srgbClr val="00206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296913" y="3886200"/>
            <a:ext cx="2678718" cy="481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smtClean="0">
                <a:solidFill>
                  <a:srgbClr val="FF0000"/>
                </a:solidFill>
                <a:latin typeface="Times New Roman" panose="02020603050405020304" pitchFamily="18" charset="0"/>
                <a:cs typeface="Times New Roman" panose="02020603050405020304" pitchFamily="18" charset="0"/>
              </a:rPr>
              <a:t>Xây dựng dây chuyền SX </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6"/>
          <a:stretch>
            <a:fillRect/>
          </a:stretch>
        </p:blipFill>
        <p:spPr>
          <a:xfrm>
            <a:off x="6087155" y="3642240"/>
            <a:ext cx="2676525" cy="1704975"/>
          </a:xfrm>
          <a:prstGeom prst="rect">
            <a:avLst/>
          </a:prstGeom>
        </p:spPr>
      </p:pic>
      <p:sp>
        <p:nvSpPr>
          <p:cNvPr id="23"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196468"/>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7"/>
          <p:cNvGrpSpPr>
            <a:grpSpLocks/>
          </p:cNvGrpSpPr>
          <p:nvPr/>
        </p:nvGrpSpPr>
        <p:grpSpPr bwMode="auto">
          <a:xfrm>
            <a:off x="90488" y="71438"/>
            <a:ext cx="762000" cy="665162"/>
            <a:chOff x="1110" y="2656"/>
            <a:chExt cx="1549" cy="1351"/>
          </a:xfrm>
        </p:grpSpPr>
        <p:sp>
          <p:nvSpPr>
            <p:cNvPr id="17" name="AutoShape 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 name="AutoShape 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 name="AutoShape 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ndParaRPr>
            </a:p>
          </p:txBody>
        </p:sp>
      </p:grpSp>
      <p:sp>
        <p:nvSpPr>
          <p:cNvPr id="20" name="Text Box 11"/>
          <p:cNvSpPr txBox="1">
            <a:spLocks noChangeArrowheads="1"/>
          </p:cNvSpPr>
          <p:nvPr/>
        </p:nvSpPr>
        <p:spPr bwMode="gray">
          <a:xfrm>
            <a:off x="158011" y="169863"/>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en-US" sz="2400" b="1" smtClean="0">
                <a:solidFill>
                  <a:srgbClr val="FFFFFF"/>
                </a:solidFill>
              </a:rPr>
              <a:t>8.3</a:t>
            </a:r>
            <a:endParaRPr lang="en-US" altLang="en-US" sz="2400" b="1">
              <a:solidFill>
                <a:srgbClr val="FFFFFF"/>
              </a:solidFill>
            </a:endParaRPr>
          </a:p>
        </p:txBody>
      </p:sp>
      <p:sp>
        <p:nvSpPr>
          <p:cNvPr id="21" name="WordArt 12" descr="Blue tissue paper"/>
          <p:cNvSpPr>
            <a:spLocks noChangeArrowheads="1" noChangeShapeType="1" noTextEdit="1"/>
          </p:cNvSpPr>
          <p:nvPr/>
        </p:nvSpPr>
        <p:spPr bwMode="auto">
          <a:xfrm>
            <a:off x="971600" y="82762"/>
            <a:ext cx="8064896" cy="694457"/>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kern="10" smtClean="0">
                <a:ln w="9525">
                  <a:round/>
                  <a:headEnd/>
                  <a:tailEnd/>
                </a:ln>
                <a:solidFill>
                  <a:srgbClr val="FFFF00"/>
                </a:solidFill>
                <a:latin typeface="Times New Roman" panose="02020603050405020304" pitchFamily="18" charset="0"/>
                <a:cs typeface="Times New Roman" panose="02020603050405020304" pitchFamily="18" charset="0"/>
              </a:rPr>
              <a:t>Công nghiệp hóa</a:t>
            </a:r>
            <a:r>
              <a:rPr lang="en-US" sz="2800" kern="10">
                <a:ln w="9525">
                  <a:round/>
                  <a:headEnd/>
                  <a:tailEnd/>
                </a:ln>
                <a:solidFill>
                  <a:srgbClr val="FFFF00"/>
                </a:solidFill>
                <a:latin typeface="Times New Roman" panose="02020603050405020304" pitchFamily="18" charset="0"/>
                <a:cs typeface="Times New Roman" panose="02020603050405020304" pitchFamily="18" charset="0"/>
              </a:rPr>
              <a:t>, </a:t>
            </a:r>
            <a:r>
              <a:rPr lang="en-US" sz="2800" kern="10" smtClean="0">
                <a:ln w="9525">
                  <a:round/>
                  <a:headEnd/>
                  <a:tailEnd/>
                </a:ln>
                <a:solidFill>
                  <a:srgbClr val="FFFF00"/>
                </a:solidFill>
                <a:latin typeface="Times New Roman" panose="02020603050405020304" pitchFamily="18" charset="0"/>
                <a:cs typeface="Times New Roman" panose="02020603050405020304" pitchFamily="18" charset="0"/>
              </a:rPr>
              <a:t>hiện đại hóa ở Việt Nam trong bối cảnh cách mạng công nghiệp lần thứ tư.</a:t>
            </a:r>
            <a:endParaRPr lang="en-US" sz="2800" kern="10">
              <a:ln w="9525">
                <a:round/>
                <a:headEnd/>
                <a:tailEnd/>
              </a:ln>
              <a:solidFill>
                <a:srgbClr val="FFFF00"/>
              </a:solidFill>
              <a:latin typeface="Times New Roman" panose="02020603050405020304" pitchFamily="18" charset="0"/>
              <a:cs typeface="Times New Roman" panose="02020603050405020304" pitchFamily="18" charset="0"/>
            </a:endParaRPr>
          </a:p>
        </p:txBody>
      </p:sp>
      <p:sp>
        <p:nvSpPr>
          <p:cNvPr id="12" name="WordArt 36"/>
          <p:cNvSpPr>
            <a:spLocks noChangeArrowheads="1" noChangeShapeType="1" noTextEdit="1"/>
          </p:cNvSpPr>
          <p:nvPr/>
        </p:nvSpPr>
        <p:spPr bwMode="auto">
          <a:xfrm>
            <a:off x="467047" y="1268760"/>
            <a:ext cx="8353425" cy="5134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smtClean="0">
                <a:solidFill>
                  <a:srgbClr val="0066CC"/>
                </a:solidFill>
                <a:latin typeface="Times New Roman" panose="02020603050405020304" pitchFamily="18" charset="0"/>
                <a:cs typeface="Times New Roman" panose="02020603050405020304" pitchFamily="18" charset="0"/>
              </a:rPr>
              <a:t>CNH, HĐH ở Việt Nam thích ứng với CMCN lần thứ tư</a:t>
            </a:r>
            <a:endParaRPr lang="en-US" sz="2000" b="1" kern="10">
              <a:solidFill>
                <a:srgbClr val="0066CC"/>
              </a:solidFill>
              <a:latin typeface="Times New Roman" panose="02020603050405020304" pitchFamily="18" charset="0"/>
              <a:cs typeface="Times New Roman" panose="02020603050405020304" pitchFamily="18" charset="0"/>
            </a:endParaRPr>
          </a:p>
        </p:txBody>
      </p:sp>
      <p:sp>
        <p:nvSpPr>
          <p:cNvPr id="9" name="WordArt 37"/>
          <p:cNvSpPr>
            <a:spLocks noChangeArrowheads="1" noChangeShapeType="1" noTextEdit="1"/>
          </p:cNvSpPr>
          <p:nvPr/>
        </p:nvSpPr>
        <p:spPr bwMode="auto">
          <a:xfrm>
            <a:off x="4715271" y="5517232"/>
            <a:ext cx="4393233" cy="10081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C00000"/>
                </a:solidFill>
                <a:latin typeface="Times New Roman" panose="02020603050405020304" pitchFamily="18" charset="0"/>
                <a:cs typeface="Times New Roman" panose="02020603050405020304" pitchFamily="18" charset="0"/>
              </a:rPr>
              <a:t>Chuẩn bị các điều kiện cần thiết </a:t>
            </a:r>
          </a:p>
          <a:p>
            <a:pPr algn="ctr"/>
            <a:r>
              <a:rPr lang="en-AU" sz="3600" b="1" i="1" kern="10" smtClean="0">
                <a:solidFill>
                  <a:srgbClr val="C00000"/>
                </a:solidFill>
                <a:latin typeface="Times New Roman" panose="02020603050405020304" pitchFamily="18" charset="0"/>
                <a:cs typeface="Times New Roman" panose="02020603050405020304" pitchFamily="18" charset="0"/>
              </a:rPr>
              <a:t>để ứng phó với những tác động tiêu cực của CMCN 4.0</a:t>
            </a:r>
            <a:endParaRPr lang="en-US" sz="3600" b="1" i="1" kern="10">
              <a:solidFill>
                <a:srgbClr val="C0000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2417903246"/>
              </p:ext>
            </p:extLst>
          </p:nvPr>
        </p:nvGraphicFramePr>
        <p:xfrm>
          <a:off x="-108520" y="1916832"/>
          <a:ext cx="9001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5060410"/>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65"/>
          <p:cNvGrpSpPr>
            <a:grpSpLocks/>
          </p:cNvGrpSpPr>
          <p:nvPr/>
        </p:nvGrpSpPr>
        <p:grpSpPr bwMode="auto">
          <a:xfrm>
            <a:off x="395288" y="2132062"/>
            <a:ext cx="762000" cy="665163"/>
            <a:chOff x="1110" y="2656"/>
            <a:chExt cx="1549" cy="1351"/>
          </a:xfrm>
        </p:grpSpPr>
        <p:sp>
          <p:nvSpPr>
            <p:cNvPr id="4121" name="AutoShape 6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22" name="AutoShape 6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2" name="AutoShape 68"/>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ndParaRPr>
            </a:p>
          </p:txBody>
        </p:sp>
      </p:grpSp>
      <p:sp>
        <p:nvSpPr>
          <p:cNvPr id="4099" name="Text Box 69"/>
          <p:cNvSpPr txBox="1">
            <a:spLocks noChangeArrowheads="1"/>
          </p:cNvSpPr>
          <p:nvPr/>
        </p:nvSpPr>
        <p:spPr bwMode="gray">
          <a:xfrm>
            <a:off x="462811" y="2230487"/>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en-US" sz="2400" b="1">
                <a:solidFill>
                  <a:srgbClr val="FFFFFF"/>
                </a:solidFill>
              </a:rPr>
              <a:t>6</a:t>
            </a:r>
            <a:r>
              <a:rPr lang="en-AU" altLang="en-US" sz="2400" b="1" smtClean="0">
                <a:solidFill>
                  <a:srgbClr val="FFFFFF"/>
                </a:solidFill>
              </a:rPr>
              <a:t>.1</a:t>
            </a:r>
            <a:endParaRPr lang="en-US" altLang="en-US" sz="2400" b="1">
              <a:solidFill>
                <a:srgbClr val="FFFFFF"/>
              </a:solidFill>
            </a:endParaRPr>
          </a:p>
        </p:txBody>
      </p:sp>
      <p:grpSp>
        <p:nvGrpSpPr>
          <p:cNvPr id="4100" name="Group 70"/>
          <p:cNvGrpSpPr>
            <a:grpSpLocks/>
          </p:cNvGrpSpPr>
          <p:nvPr/>
        </p:nvGrpSpPr>
        <p:grpSpPr bwMode="auto">
          <a:xfrm>
            <a:off x="395288" y="3771950"/>
            <a:ext cx="762000" cy="665162"/>
            <a:chOff x="3174" y="2656"/>
            <a:chExt cx="1549" cy="1351"/>
          </a:xfrm>
        </p:grpSpPr>
        <p:sp>
          <p:nvSpPr>
            <p:cNvPr id="4118" name="AutoShape 7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9" name="AutoShape 7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7" name="AutoShape 73"/>
            <p:cNvSpPr>
              <a:spLocks noChangeArrowheads="1"/>
            </p:cNvSpPr>
            <p:nvPr/>
          </p:nvSpPr>
          <p:spPr bwMode="gray">
            <a:xfrm>
              <a:off x="3264"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ndParaRPr>
            </a:p>
          </p:txBody>
        </p:sp>
      </p:grpSp>
      <p:sp>
        <p:nvSpPr>
          <p:cNvPr id="4101" name="Text Box 74"/>
          <p:cNvSpPr txBox="1">
            <a:spLocks noChangeArrowheads="1"/>
          </p:cNvSpPr>
          <p:nvPr/>
        </p:nvSpPr>
        <p:spPr bwMode="gray">
          <a:xfrm>
            <a:off x="463604" y="3870375"/>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en-US" sz="2400" b="1">
                <a:solidFill>
                  <a:srgbClr val="FFFFFF"/>
                </a:solidFill>
              </a:rPr>
              <a:t>6</a:t>
            </a:r>
            <a:r>
              <a:rPr lang="en-AU" altLang="en-US" sz="2400" b="1" smtClean="0">
                <a:solidFill>
                  <a:srgbClr val="FFFFFF"/>
                </a:solidFill>
              </a:rPr>
              <a:t>.2</a:t>
            </a:r>
            <a:endParaRPr lang="en-US" altLang="en-US" sz="2400" b="1">
              <a:solidFill>
                <a:srgbClr val="FFFFFF"/>
              </a:solidFill>
            </a:endParaRPr>
          </a:p>
        </p:txBody>
      </p:sp>
      <p:sp>
        <p:nvSpPr>
          <p:cNvPr id="4102" name="Text Box 75"/>
          <p:cNvSpPr txBox="1">
            <a:spLocks noChangeArrowheads="1"/>
          </p:cNvSpPr>
          <p:nvPr/>
        </p:nvSpPr>
        <p:spPr bwMode="gray">
          <a:xfrm>
            <a:off x="592138" y="46656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FFFFFF"/>
                </a:solidFill>
              </a:rPr>
              <a:t>3</a:t>
            </a:r>
          </a:p>
        </p:txBody>
      </p:sp>
      <p:sp>
        <p:nvSpPr>
          <p:cNvPr id="4105" name="Text Box 81"/>
          <p:cNvSpPr txBox="1">
            <a:spLocks noChangeArrowheads="1"/>
          </p:cNvSpPr>
          <p:nvPr/>
        </p:nvSpPr>
        <p:spPr bwMode="gray">
          <a:xfrm>
            <a:off x="592138" y="58181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FFFFFF"/>
                </a:solidFill>
              </a:rPr>
              <a:t>4</a:t>
            </a:r>
          </a:p>
        </p:txBody>
      </p:sp>
      <p:sp>
        <p:nvSpPr>
          <p:cNvPr id="4107" name="Text Box 86"/>
          <p:cNvSpPr txBox="1">
            <a:spLocks noChangeArrowheads="1"/>
          </p:cNvSpPr>
          <p:nvPr/>
        </p:nvSpPr>
        <p:spPr bwMode="gray">
          <a:xfrm>
            <a:off x="533400" y="5818188"/>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FFFFFF"/>
                </a:solidFill>
              </a:rPr>
              <a:t>IV</a:t>
            </a:r>
          </a:p>
        </p:txBody>
      </p:sp>
      <p:sp>
        <p:nvSpPr>
          <p:cNvPr id="4108" name="WordArt 87" descr="Granite"/>
          <p:cNvSpPr>
            <a:spLocks noChangeArrowheads="1" noChangeShapeType="1" noTextEdit="1"/>
          </p:cNvSpPr>
          <p:nvPr/>
        </p:nvSpPr>
        <p:spPr bwMode="auto">
          <a:xfrm>
            <a:off x="1258888" y="2175321"/>
            <a:ext cx="7561262" cy="665163"/>
          </a:xfrm>
          <a:prstGeom prst="rect">
            <a:avLst/>
          </a:prstGeom>
        </p:spPr>
        <p:txBody>
          <a:bodyPr wrap="none" fromWordArt="1">
            <a:prstTxWarp prst="textPlain">
              <a:avLst>
                <a:gd name="adj" fmla="val 50000"/>
              </a:avLst>
            </a:prstTxWarp>
          </a:bodyPr>
          <a:lstStyle/>
          <a:p>
            <a:pPr algn="ctr"/>
            <a:r>
              <a:rPr lang="en-US" sz="2800" kern="1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
            </a:r>
            <a:r>
              <a:rPr lang="en-US" sz="2800" kern="1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ông nghiệp và công nghiệp hóa ở Việt Nam.</a:t>
            </a:r>
            <a:endParaRPr lang="en-US" sz="2800" kern="1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111" name="WordArt 90" descr="Water droplets"/>
          <p:cNvSpPr>
            <a:spLocks noChangeArrowheads="1" noChangeShapeType="1" noTextEdit="1"/>
          </p:cNvSpPr>
          <p:nvPr/>
        </p:nvSpPr>
        <p:spPr bwMode="auto">
          <a:xfrm>
            <a:off x="1366837" y="3811830"/>
            <a:ext cx="7561263" cy="609152"/>
          </a:xfrm>
          <a:prstGeom prst="rect">
            <a:avLst/>
          </a:prstGeom>
        </p:spPr>
        <p:txBody>
          <a:bodyPr wrap="none" fromWordArt="1">
            <a:prstTxWarp prst="textPlain">
              <a:avLst>
                <a:gd name="adj" fmla="val 50000"/>
              </a:avLst>
            </a:prstTxWarp>
          </a:bodyPr>
          <a:lstStyle/>
          <a:p>
            <a:pPr algn="ctr"/>
            <a:r>
              <a:rPr lang="en-US" sz="2800" b="1" kern="10" smtClean="0">
                <a:ln w="12700" cmpd="sng">
                  <a:solidFill>
                    <a:schemeClr val="accent4"/>
                  </a:solidFill>
                  <a:prstDash val="solid"/>
                </a:ln>
                <a:solidFill>
                  <a:srgbClr val="00B050"/>
                </a:solidFill>
                <a:latin typeface="Times New Roman" panose="02020603050405020304" pitchFamily="18" charset="0"/>
                <a:cs typeface="Times New Roman" panose="02020603050405020304" pitchFamily="18" charset="0"/>
              </a:rPr>
              <a:t>Hội nhập kinh tế quốc tế của Việt Nam.</a:t>
            </a:r>
            <a:endParaRPr lang="en-US" sz="2800" b="1" kern="10">
              <a:ln w="12700" cmpd="sng">
                <a:solidFill>
                  <a:schemeClr val="accent4"/>
                </a:solidFill>
                <a:prstDash val="solid"/>
              </a:ln>
              <a:solidFill>
                <a:srgbClr val="00B050"/>
              </a:solidFill>
              <a:latin typeface="Times New Roman" panose="02020603050405020304" pitchFamily="18" charset="0"/>
              <a:cs typeface="Times New Roman" panose="02020603050405020304" pitchFamily="18" charset="0"/>
            </a:endParaRPr>
          </a:p>
        </p:txBody>
      </p:sp>
      <p:sp>
        <p:nvSpPr>
          <p:cNvPr id="28" name="WordArt 76"/>
          <p:cNvSpPr>
            <a:spLocks noChangeArrowheads="1" noChangeShapeType="1" noTextEdit="1"/>
          </p:cNvSpPr>
          <p:nvPr/>
        </p:nvSpPr>
        <p:spPr bwMode="auto">
          <a:xfrm>
            <a:off x="2771800" y="277262"/>
            <a:ext cx="4176390" cy="60022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rPr>
              <a:t>Nội dung chính</a:t>
            </a:r>
            <a:endParaRPr lang="en-US" sz="2800" b="1" kern="1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descr="Purple mesh"/>
          <p:cNvSpPr txBox="1">
            <a:spLocks noChangeArrowheads="1"/>
          </p:cNvSpPr>
          <p:nvPr/>
        </p:nvSpPr>
        <p:spPr bwMode="auto">
          <a:xfrm>
            <a:off x="6824663" y="1412776"/>
            <a:ext cx="2197100" cy="50355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altLang="en-US">
                <a:solidFill>
                  <a:srgbClr val="FFFF00"/>
                </a:solidFill>
                <a:latin typeface="Times New Roman" panose="02020603050405020304" pitchFamily="18" charset="0"/>
                <a:cs typeface="Times New Roman" panose="02020603050405020304" pitchFamily="18" charset="0"/>
              </a:rPr>
              <a:t>Kinh </a:t>
            </a:r>
            <a:r>
              <a:rPr lang="en-US" altLang="en-US" smtClean="0">
                <a:solidFill>
                  <a:srgbClr val="FFFF00"/>
                </a:solidFill>
                <a:latin typeface="Times New Roman" panose="02020603050405020304" pitchFamily="18" charset="0"/>
                <a:cs typeface="Times New Roman" panose="02020603050405020304" pitchFamily="18" charset="0"/>
              </a:rPr>
              <a:t>tế đối ngoại của một quốc </a:t>
            </a:r>
            <a:r>
              <a:rPr lang="en-US" altLang="en-US">
                <a:solidFill>
                  <a:srgbClr val="FFFF00"/>
                </a:solidFill>
                <a:latin typeface="Times New Roman" panose="02020603050405020304" pitchFamily="18" charset="0"/>
                <a:cs typeface="Times New Roman" panose="02020603050405020304" pitchFamily="18" charset="0"/>
              </a:rPr>
              <a:t>gia </a:t>
            </a:r>
            <a:r>
              <a:rPr lang="en-US" altLang="en-US" smtClean="0">
                <a:solidFill>
                  <a:srgbClr val="FFFF00"/>
                </a:solidFill>
                <a:latin typeface="Times New Roman" panose="02020603050405020304" pitchFamily="18" charset="0"/>
                <a:cs typeface="Times New Roman" panose="02020603050405020304" pitchFamily="18" charset="0"/>
              </a:rPr>
              <a:t>là một bộ phận của </a:t>
            </a:r>
            <a:r>
              <a:rPr lang="en-US" altLang="en-US">
                <a:solidFill>
                  <a:srgbClr val="FFFF00"/>
                </a:solidFill>
                <a:latin typeface="Times New Roman" panose="02020603050405020304" pitchFamily="18" charset="0"/>
                <a:cs typeface="Times New Roman" panose="02020603050405020304" pitchFamily="18" charset="0"/>
              </a:rPr>
              <a:t>kinh </a:t>
            </a:r>
            <a:r>
              <a:rPr lang="en-US" altLang="en-US" smtClean="0">
                <a:solidFill>
                  <a:srgbClr val="FFFF00"/>
                </a:solidFill>
                <a:latin typeface="Times New Roman" panose="02020603050405020304" pitchFamily="18" charset="0"/>
                <a:cs typeface="Times New Roman" panose="02020603050405020304" pitchFamily="18" charset="0"/>
              </a:rPr>
              <a:t>tế quốc tế, là tổng thể các </a:t>
            </a:r>
            <a:r>
              <a:rPr lang="en-US" altLang="en-US">
                <a:solidFill>
                  <a:srgbClr val="FFFF00"/>
                </a:solidFill>
                <a:latin typeface="Times New Roman" panose="02020603050405020304" pitchFamily="18" charset="0"/>
                <a:cs typeface="Times New Roman" panose="02020603050405020304" pitchFamily="18" charset="0"/>
              </a:rPr>
              <a:t>quan </a:t>
            </a:r>
            <a:r>
              <a:rPr lang="en-US" altLang="en-US" smtClean="0">
                <a:solidFill>
                  <a:srgbClr val="FFFF00"/>
                </a:solidFill>
                <a:latin typeface="Times New Roman" panose="02020603050405020304" pitchFamily="18" charset="0"/>
                <a:cs typeface="Times New Roman" panose="02020603050405020304" pitchFamily="18" charset="0"/>
              </a:rPr>
              <a:t>hệ </a:t>
            </a:r>
            <a:r>
              <a:rPr lang="en-US" altLang="en-US">
                <a:solidFill>
                  <a:srgbClr val="FFFF00"/>
                </a:solidFill>
                <a:latin typeface="Times New Roman" panose="02020603050405020304" pitchFamily="18" charset="0"/>
                <a:cs typeface="Times New Roman" panose="02020603050405020304" pitchFamily="18" charset="0"/>
              </a:rPr>
              <a:t>kinh </a:t>
            </a:r>
            <a:r>
              <a:rPr lang="en-US" altLang="en-US" smtClean="0">
                <a:solidFill>
                  <a:srgbClr val="FFFF00"/>
                </a:solidFill>
                <a:latin typeface="Times New Roman" panose="02020603050405020304" pitchFamily="18" charset="0"/>
                <a:cs typeface="Times New Roman" panose="02020603050405020304" pitchFamily="18" charset="0"/>
              </a:rPr>
              <a:t>tế, </a:t>
            </a:r>
            <a:r>
              <a:rPr lang="en-US" altLang="en-US">
                <a:solidFill>
                  <a:srgbClr val="FFFF00"/>
                </a:solidFill>
                <a:latin typeface="Times New Roman" panose="02020603050405020304" pitchFamily="18" charset="0"/>
                <a:cs typeface="Times New Roman" panose="02020603050405020304" pitchFamily="18" charset="0"/>
              </a:rPr>
              <a:t>khoa </a:t>
            </a:r>
            <a:r>
              <a:rPr lang="en-US" altLang="en-US" smtClean="0">
                <a:solidFill>
                  <a:srgbClr val="FFFF00"/>
                </a:solidFill>
                <a:latin typeface="Times New Roman" panose="02020603050405020304" pitchFamily="18" charset="0"/>
                <a:cs typeface="Times New Roman" panose="02020603050405020304" pitchFamily="18" charset="0"/>
              </a:rPr>
              <a:t>học</a:t>
            </a:r>
            <a:r>
              <a:rPr lang="en-US" altLang="en-US">
                <a:solidFill>
                  <a:srgbClr val="FFFF00"/>
                </a:solidFill>
                <a:latin typeface="Times New Roman" panose="02020603050405020304" pitchFamily="18" charset="0"/>
                <a:cs typeface="Times New Roman" panose="02020603050405020304" pitchFamily="18" charset="0"/>
              </a:rPr>
              <a:t>, </a:t>
            </a:r>
            <a:r>
              <a:rPr lang="en-US" altLang="en-US" smtClean="0">
                <a:solidFill>
                  <a:srgbClr val="FFFF00"/>
                </a:solidFill>
                <a:latin typeface="Times New Roman" panose="02020603050405020304" pitchFamily="18" charset="0"/>
                <a:cs typeface="Times New Roman" panose="02020603050405020304" pitchFamily="18" charset="0"/>
              </a:rPr>
              <a:t>kỹ thuật</a:t>
            </a:r>
            <a:r>
              <a:rPr lang="en-US" altLang="en-US">
                <a:solidFill>
                  <a:srgbClr val="FFFF00"/>
                </a:solidFill>
                <a:latin typeface="Times New Roman" panose="02020603050405020304" pitchFamily="18" charset="0"/>
                <a:cs typeface="Times New Roman" panose="02020603050405020304" pitchFamily="18" charset="0"/>
              </a:rPr>
              <a:t>, </a:t>
            </a:r>
            <a:r>
              <a:rPr lang="en-US" altLang="en-US" smtClean="0">
                <a:solidFill>
                  <a:srgbClr val="FFFF00"/>
                </a:solidFill>
                <a:latin typeface="Times New Roman" panose="02020603050405020304" pitchFamily="18" charset="0"/>
                <a:cs typeface="Times New Roman" panose="02020603050405020304" pitchFamily="18" charset="0"/>
              </a:rPr>
              <a:t>công nghệ của một quốc </a:t>
            </a:r>
            <a:r>
              <a:rPr lang="en-US" altLang="en-US">
                <a:solidFill>
                  <a:srgbClr val="FFFF00"/>
                </a:solidFill>
                <a:latin typeface="Times New Roman" panose="02020603050405020304" pitchFamily="18" charset="0"/>
                <a:cs typeface="Times New Roman" panose="02020603050405020304" pitchFamily="18" charset="0"/>
              </a:rPr>
              <a:t>gia </a:t>
            </a:r>
            <a:r>
              <a:rPr lang="en-US" altLang="en-US" smtClean="0">
                <a:solidFill>
                  <a:srgbClr val="FFFF00"/>
                </a:solidFill>
                <a:latin typeface="Times New Roman" panose="02020603050405020304" pitchFamily="18" charset="0"/>
                <a:cs typeface="Times New Roman" panose="02020603050405020304" pitchFamily="18" charset="0"/>
              </a:rPr>
              <a:t>với quốc </a:t>
            </a:r>
            <a:r>
              <a:rPr lang="en-US" altLang="en-US">
                <a:solidFill>
                  <a:srgbClr val="FFFF00"/>
                </a:solidFill>
                <a:latin typeface="Times New Roman" panose="02020603050405020304" pitchFamily="18" charset="0"/>
                <a:cs typeface="Times New Roman" panose="02020603050405020304" pitchFamily="18" charset="0"/>
              </a:rPr>
              <a:t>gia </a:t>
            </a:r>
            <a:r>
              <a:rPr lang="en-US" altLang="en-US" smtClean="0">
                <a:solidFill>
                  <a:srgbClr val="FFFF00"/>
                </a:solidFill>
                <a:latin typeface="Times New Roman" panose="02020603050405020304" pitchFamily="18" charset="0"/>
                <a:cs typeface="Times New Roman" panose="02020603050405020304" pitchFamily="18" charset="0"/>
              </a:rPr>
              <a:t>khác hoặc với các tổ chức </a:t>
            </a:r>
            <a:r>
              <a:rPr lang="en-US" altLang="en-US">
                <a:solidFill>
                  <a:srgbClr val="FFFF00"/>
                </a:solidFill>
                <a:latin typeface="Times New Roman" panose="02020603050405020304" pitchFamily="18" charset="0"/>
                <a:cs typeface="Times New Roman" panose="02020603050405020304" pitchFamily="18" charset="0"/>
              </a:rPr>
              <a:t>kinh </a:t>
            </a:r>
            <a:r>
              <a:rPr lang="en-US" altLang="en-US" smtClean="0">
                <a:solidFill>
                  <a:srgbClr val="FFFF00"/>
                </a:solidFill>
                <a:latin typeface="Times New Roman" panose="02020603050405020304" pitchFamily="18" charset="0"/>
                <a:cs typeface="Times New Roman" panose="02020603050405020304" pitchFamily="18" charset="0"/>
              </a:rPr>
              <a:t>tế quốc tế khác</a:t>
            </a:r>
            <a:r>
              <a:rPr lang="en-US" altLang="en-US">
                <a:solidFill>
                  <a:srgbClr val="FFFF00"/>
                </a:solidFill>
                <a:latin typeface="Times New Roman" panose="02020603050405020304" pitchFamily="18" charset="0"/>
                <a:cs typeface="Times New Roman" panose="02020603050405020304" pitchFamily="18" charset="0"/>
              </a:rPr>
              <a:t>, </a:t>
            </a:r>
            <a:r>
              <a:rPr lang="en-US" altLang="en-US" smtClean="0">
                <a:solidFill>
                  <a:srgbClr val="FFFF00"/>
                </a:solidFill>
                <a:latin typeface="Times New Roman" panose="02020603050405020304" pitchFamily="18" charset="0"/>
                <a:cs typeface="Times New Roman" panose="02020603050405020304" pitchFamily="18" charset="0"/>
              </a:rPr>
              <a:t>được thực hiện dưới nhiều hình thức khác </a:t>
            </a:r>
            <a:r>
              <a:rPr lang="en-US" altLang="en-US">
                <a:solidFill>
                  <a:srgbClr val="FFFF00"/>
                </a:solidFill>
                <a:latin typeface="Times New Roman" panose="02020603050405020304" pitchFamily="18" charset="0"/>
                <a:cs typeface="Times New Roman" panose="02020603050405020304" pitchFamily="18" charset="0"/>
              </a:rPr>
              <a:t>nhau, </a:t>
            </a:r>
            <a:r>
              <a:rPr lang="en-US" altLang="en-US" smtClean="0">
                <a:solidFill>
                  <a:srgbClr val="FFFF00"/>
                </a:solidFill>
                <a:latin typeface="Times New Roman" panose="02020603050405020304" pitchFamily="18" charset="0"/>
                <a:cs typeface="Times New Roman" panose="02020603050405020304" pitchFamily="18" charset="0"/>
              </a:rPr>
              <a:t>hình thành và phát triển trên cơ sở phát triển của lực lượng sản xuất và phân công </a:t>
            </a:r>
            <a:r>
              <a:rPr lang="en-US" altLang="en-US">
                <a:solidFill>
                  <a:srgbClr val="FFFF00"/>
                </a:solidFill>
                <a:latin typeface="Times New Roman" panose="02020603050405020304" pitchFamily="18" charset="0"/>
                <a:cs typeface="Times New Roman" panose="02020603050405020304" pitchFamily="18" charset="0"/>
              </a:rPr>
              <a:t>lao </a:t>
            </a:r>
            <a:r>
              <a:rPr lang="en-US" altLang="en-US" smtClean="0">
                <a:solidFill>
                  <a:srgbClr val="FFFF00"/>
                </a:solidFill>
                <a:latin typeface="Times New Roman" panose="02020603050405020304" pitchFamily="18" charset="0"/>
                <a:cs typeface="Times New Roman" panose="02020603050405020304" pitchFamily="18" charset="0"/>
              </a:rPr>
              <a:t>động quốc tế.</a:t>
            </a:r>
            <a:endParaRPr lang="en-US" altLang="en-US">
              <a:solidFill>
                <a:srgbClr val="FFFF00"/>
              </a:solidFill>
              <a:latin typeface="Times New Roman" panose="02020603050405020304" pitchFamily="18" charset="0"/>
              <a:cs typeface="Times New Roman" panose="02020603050405020304" pitchFamily="18" charset="0"/>
            </a:endParaRPr>
          </a:p>
        </p:txBody>
      </p:sp>
      <p:sp>
        <p:nvSpPr>
          <p:cNvPr id="8" name="AutoShape 18"/>
          <p:cNvSpPr>
            <a:spLocks noChangeArrowheads="1"/>
          </p:cNvSpPr>
          <p:nvPr/>
        </p:nvSpPr>
        <p:spPr bwMode="auto">
          <a:xfrm>
            <a:off x="4776629" y="2665065"/>
            <a:ext cx="1944216" cy="2636143"/>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solidFill>
                <a:srgbClr val="002060"/>
              </a:solidFill>
              <a:latin typeface="Verdana" panose="020B0604030504040204" pitchFamily="34" charset="0"/>
            </a:endParaRPr>
          </a:p>
        </p:txBody>
      </p:sp>
      <p:sp>
        <p:nvSpPr>
          <p:cNvPr id="10" name="Text Box 19"/>
          <p:cNvSpPr txBox="1">
            <a:spLocks noChangeArrowheads="1"/>
          </p:cNvSpPr>
          <p:nvPr/>
        </p:nvSpPr>
        <p:spPr bwMode="auto">
          <a:xfrm>
            <a:off x="4729409" y="2746663"/>
            <a:ext cx="201622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000" b="1">
                <a:solidFill>
                  <a:srgbClr val="C00000"/>
                </a:solidFill>
                <a:latin typeface="Times New Roman" panose="02020603050405020304" pitchFamily="18" charset="0"/>
                <a:cs typeface="Times New Roman" panose="02020603050405020304" pitchFamily="18" charset="0"/>
              </a:rPr>
              <a:t>Kinh tế quốc </a:t>
            </a:r>
            <a:r>
              <a:rPr lang="en-GB" altLang="en-US" sz="2000" b="1" smtClean="0">
                <a:solidFill>
                  <a:srgbClr val="C00000"/>
                </a:solidFill>
                <a:latin typeface="Times New Roman" panose="02020603050405020304" pitchFamily="18" charset="0"/>
                <a:cs typeface="Times New Roman" panose="02020603050405020304" pitchFamily="18" charset="0"/>
              </a:rPr>
              <a:t>tế l</a:t>
            </a:r>
            <a:r>
              <a:rPr lang="en-US" altLang="en-US" sz="2000" b="1" smtClean="0">
                <a:solidFill>
                  <a:srgbClr val="C00000"/>
                </a:solidFill>
                <a:latin typeface="Times New Roman" panose="02020603050405020304" pitchFamily="18" charset="0"/>
                <a:cs typeface="Times New Roman" panose="02020603050405020304" pitchFamily="18" charset="0"/>
              </a:rPr>
              <a:t>à </a:t>
            </a:r>
            <a:r>
              <a:rPr lang="en-US" altLang="en-US" sz="2000" b="1">
                <a:solidFill>
                  <a:srgbClr val="C00000"/>
                </a:solidFill>
                <a:latin typeface="Times New Roman" panose="02020603050405020304" pitchFamily="18" charset="0"/>
                <a:cs typeface="Times New Roman" panose="02020603050405020304" pitchFamily="18" charset="0"/>
              </a:rPr>
              <a:t>mối quan hệ kinh tế </a:t>
            </a:r>
            <a:r>
              <a:rPr lang="en-US" altLang="en-US" sz="2000" b="1" smtClean="0">
                <a:solidFill>
                  <a:srgbClr val="C00000"/>
                </a:solidFill>
                <a:latin typeface="Times New Roman" panose="02020603050405020304" pitchFamily="18" charset="0"/>
                <a:cs typeface="Times New Roman" panose="02020603050405020304" pitchFamily="18" charset="0"/>
              </a:rPr>
              <a:t>với nhau </a:t>
            </a:r>
            <a:r>
              <a:rPr lang="en-US" altLang="en-US" sz="2000" b="1">
                <a:solidFill>
                  <a:srgbClr val="C00000"/>
                </a:solidFill>
                <a:latin typeface="Times New Roman" panose="02020603050405020304" pitchFamily="18" charset="0"/>
                <a:cs typeface="Times New Roman" panose="02020603050405020304" pitchFamily="18" charset="0"/>
              </a:rPr>
              <a:t>giữa hai hoặc nhiều nước, là tổng thể quan hệ kinh tế của cộng đồng quốc tế</a:t>
            </a:r>
          </a:p>
        </p:txBody>
      </p:sp>
      <p:pic>
        <p:nvPicPr>
          <p:cNvPr id="2" name="Picture 1"/>
          <p:cNvPicPr>
            <a:picLocks noChangeAspect="1"/>
          </p:cNvPicPr>
          <p:nvPr/>
        </p:nvPicPr>
        <p:blipFill>
          <a:blip r:embed="rId3"/>
          <a:stretch>
            <a:fillRect/>
          </a:stretch>
        </p:blipFill>
        <p:spPr>
          <a:xfrm>
            <a:off x="209887" y="2636912"/>
            <a:ext cx="4440493" cy="2664296"/>
          </a:xfrm>
          <a:prstGeom prst="rect">
            <a:avLst/>
          </a:prstGeom>
        </p:spPr>
      </p:pic>
      <p:sp>
        <p:nvSpPr>
          <p:cNvPr id="9"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86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3174" y="5206732"/>
            <a:ext cx="2790825" cy="1638300"/>
          </a:xfrm>
          <a:prstGeom prst="rect">
            <a:avLst/>
          </a:prstGeom>
        </p:spPr>
      </p:pic>
      <p:sp>
        <p:nvSpPr>
          <p:cNvPr id="3" name="Double Wave 2"/>
          <p:cNvSpPr/>
          <p:nvPr/>
        </p:nvSpPr>
        <p:spPr>
          <a:xfrm>
            <a:off x="-10448" y="1772816"/>
            <a:ext cx="7416824" cy="3425780"/>
          </a:xfrm>
          <a:prstGeom prst="doubleWave">
            <a:avLst/>
          </a:prstGeom>
          <a:solidFill>
            <a:srgbClr val="FF6600"/>
          </a:solidFill>
          <a:effectLst>
            <a:innerShdw blurRad="1270000">
              <a:schemeClr val="bg1">
                <a:alpha val="50000"/>
              </a:scheme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latin typeface="Times New Roman" panose="02020603050405020304" pitchFamily="18" charset="0"/>
                <a:cs typeface="Times New Roman" panose="02020603050405020304" pitchFamily="18" charset="0"/>
              </a:rPr>
              <a:t>Hội </a:t>
            </a:r>
            <a:r>
              <a:rPr lang="en-US" sz="2800" smtClean="0">
                <a:solidFill>
                  <a:srgbClr val="002060"/>
                </a:solidFill>
                <a:latin typeface="Times New Roman" panose="02020603050405020304" pitchFamily="18" charset="0"/>
                <a:cs typeface="Times New Roman" panose="02020603050405020304" pitchFamily="18" charset="0"/>
              </a:rPr>
              <a:t>nhập kinh </a:t>
            </a:r>
            <a:r>
              <a:rPr lang="en-US" sz="2800">
                <a:solidFill>
                  <a:srgbClr val="002060"/>
                </a:solidFill>
                <a:latin typeface="Times New Roman" panose="02020603050405020304" pitchFamily="18" charset="0"/>
                <a:cs typeface="Times New Roman" panose="02020603050405020304" pitchFamily="18" charset="0"/>
              </a:rPr>
              <a:t>tế quốc </a:t>
            </a:r>
            <a:r>
              <a:rPr lang="en-US" sz="2800" smtClean="0">
                <a:solidFill>
                  <a:srgbClr val="002060"/>
                </a:solidFill>
                <a:latin typeface="Times New Roman" panose="02020603050405020304" pitchFamily="18" charset="0"/>
                <a:cs typeface="Times New Roman" panose="02020603050405020304" pitchFamily="18" charset="0"/>
              </a:rPr>
              <a:t>tế </a:t>
            </a:r>
            <a:r>
              <a:rPr lang="en-US" sz="2800">
                <a:solidFill>
                  <a:srgbClr val="002060"/>
                </a:solidFill>
                <a:latin typeface="Times New Roman" panose="02020603050405020304" pitchFamily="18" charset="0"/>
                <a:cs typeface="Times New Roman" panose="02020603050405020304" pitchFamily="18" charset="0"/>
              </a:rPr>
              <a:t>của một quốc gia </a:t>
            </a:r>
            <a:endParaRPr lang="en-US" sz="2800" smtClean="0">
              <a:solidFill>
                <a:srgbClr val="002060"/>
              </a:solidFill>
              <a:latin typeface="Times New Roman" panose="02020603050405020304" pitchFamily="18" charset="0"/>
              <a:cs typeface="Times New Roman" panose="02020603050405020304" pitchFamily="18" charset="0"/>
            </a:endParaRPr>
          </a:p>
          <a:p>
            <a:pPr algn="ctr"/>
            <a:r>
              <a:rPr lang="en-US" sz="2800" smtClean="0">
                <a:solidFill>
                  <a:srgbClr val="002060"/>
                </a:solidFill>
                <a:latin typeface="Times New Roman" panose="02020603050405020304" pitchFamily="18" charset="0"/>
                <a:cs typeface="Times New Roman" panose="02020603050405020304" pitchFamily="18" charset="0"/>
              </a:rPr>
              <a:t>là </a:t>
            </a:r>
            <a:r>
              <a:rPr lang="en-US" sz="2800">
                <a:solidFill>
                  <a:srgbClr val="002060"/>
                </a:solidFill>
                <a:latin typeface="Times New Roman" panose="02020603050405020304" pitchFamily="18" charset="0"/>
                <a:cs typeface="Times New Roman" panose="02020603050405020304" pitchFamily="18" charset="0"/>
              </a:rPr>
              <a:t>quá trình quốc gia đó thực hiện gắn kết nền kinh tế của mình với nền kinh tế thế </a:t>
            </a:r>
            <a:r>
              <a:rPr lang="en-US" sz="2800" smtClean="0">
                <a:solidFill>
                  <a:srgbClr val="002060"/>
                </a:solidFill>
                <a:latin typeface="Times New Roman" panose="02020603050405020304" pitchFamily="18" charset="0"/>
                <a:cs typeface="Times New Roman" panose="02020603050405020304" pitchFamily="18" charset="0"/>
              </a:rPr>
              <a:t>giới </a:t>
            </a:r>
            <a:r>
              <a:rPr lang="en-US" sz="2800">
                <a:solidFill>
                  <a:srgbClr val="002060"/>
                </a:solidFill>
                <a:latin typeface="Times New Roman" panose="02020603050405020304" pitchFamily="18" charset="0"/>
                <a:cs typeface="Times New Roman" panose="02020603050405020304" pitchFamily="18" charset="0"/>
              </a:rPr>
              <a:t>dựa trên sự chia sẻ lợi </a:t>
            </a:r>
            <a:r>
              <a:rPr lang="en-US" sz="2800" smtClean="0">
                <a:solidFill>
                  <a:srgbClr val="002060"/>
                </a:solidFill>
                <a:latin typeface="Times New Roman" panose="02020603050405020304" pitchFamily="18" charset="0"/>
                <a:cs typeface="Times New Roman" panose="02020603050405020304" pitchFamily="18" charset="0"/>
              </a:rPr>
              <a:t>ích, </a:t>
            </a:r>
            <a:r>
              <a:rPr lang="en-US" sz="2800">
                <a:solidFill>
                  <a:srgbClr val="002060"/>
                </a:solidFill>
                <a:latin typeface="Times New Roman" panose="02020603050405020304" pitchFamily="18" charset="0"/>
                <a:cs typeface="Times New Roman" panose="02020603050405020304" pitchFamily="18" charset="0"/>
              </a:rPr>
              <a:t>đồng </a:t>
            </a:r>
            <a:r>
              <a:rPr lang="en-US" sz="2800" smtClean="0">
                <a:solidFill>
                  <a:srgbClr val="002060"/>
                </a:solidFill>
                <a:latin typeface="Times New Roman" panose="02020603050405020304" pitchFamily="18" charset="0"/>
                <a:cs typeface="Times New Roman" panose="02020603050405020304" pitchFamily="18" charset="0"/>
              </a:rPr>
              <a:t>thời, </a:t>
            </a:r>
            <a:r>
              <a:rPr lang="en-US" sz="2800">
                <a:solidFill>
                  <a:srgbClr val="002060"/>
                </a:solidFill>
                <a:latin typeface="Times New Roman" panose="02020603050405020304" pitchFamily="18" charset="0"/>
                <a:cs typeface="Times New Roman" panose="02020603050405020304" pitchFamily="18" charset="0"/>
              </a:rPr>
              <a:t>tuân thủ các chuẩn mực quốc tế chung.</a:t>
            </a:r>
          </a:p>
          <a:p>
            <a:pPr algn="ctr"/>
            <a:endParaRPr lang="en-US" sz="2800">
              <a:solidFill>
                <a:srgbClr val="002060"/>
              </a:solidFill>
              <a:latin typeface="Times New Roman" panose="02020603050405020304" pitchFamily="18" charset="0"/>
              <a:cs typeface="Times New Roman" panose="02020603050405020304" pitchFamily="18" charset="0"/>
            </a:endParaRPr>
          </a:p>
        </p:txBody>
      </p:sp>
      <p:sp>
        <p:nvSpPr>
          <p:cNvPr id="6"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1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63373406"/>
              </p:ext>
            </p:extLst>
          </p:nvPr>
        </p:nvGraphicFramePr>
        <p:xfrm>
          <a:off x="336876" y="1124744"/>
          <a:ext cx="8784976"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38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713" y="233363"/>
            <a:ext cx="8288783" cy="563562"/>
          </a:xfrm>
        </p:spPr>
        <p:txBody>
          <a:bodyPr/>
          <a:lstStyle/>
          <a:p>
            <a:r>
              <a:rPr lang="en-US" b="1" smtClean="0">
                <a:latin typeface="Arial" panose="020B0604020202020204" pitchFamily="34" charset="0"/>
                <a:cs typeface="Arial" panose="020B0604020202020204" pitchFamily="34" charset="0"/>
              </a:rPr>
              <a:t>Các hình thức hội nhập kinh tế quốc tế</a:t>
            </a:r>
            <a:endParaRPr lang="en-US" b="1">
              <a:latin typeface="Arial" panose="020B0604020202020204" pitchFamily="34" charset="0"/>
              <a:cs typeface="Arial" panose="020B0604020202020204" pitchFamily="34" charset="0"/>
            </a:endParaRPr>
          </a:p>
        </p:txBody>
      </p:sp>
      <p:graphicFrame>
        <p:nvGraphicFramePr>
          <p:cNvPr id="4" name="Diagram 3"/>
          <p:cNvGraphicFramePr/>
          <p:nvPr>
            <p:extLst>
              <p:ext uri="{D42A27DB-BD31-4B8C-83A1-F6EECF244321}">
                <p14:modId xmlns:p14="http://schemas.microsoft.com/office/powerpoint/2010/main" val="2335908668"/>
              </p:ext>
            </p:extLst>
          </p:nvPr>
        </p:nvGraphicFramePr>
        <p:xfrm>
          <a:off x="323528" y="1052736"/>
          <a:ext cx="8712968" cy="5805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795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92196803"/>
              </p:ext>
            </p:extLst>
          </p:nvPr>
        </p:nvGraphicFramePr>
        <p:xfrm>
          <a:off x="-28024" y="1484784"/>
          <a:ext cx="8488456"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98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5615732" y="4437112"/>
            <a:ext cx="3312368" cy="44205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FF0000"/>
                </a:solidFill>
                <a:latin typeface="Times New Roman" panose="02020603050405020304" pitchFamily="18" charset="0"/>
                <a:cs typeface="Times New Roman" panose="02020603050405020304" pitchFamily="18" charset="0"/>
              </a:rPr>
              <a:t>Tác động tích cực</a:t>
            </a:r>
            <a:endParaRPr lang="en-US" sz="2800" b="1" kern="10">
              <a:solidFill>
                <a:srgbClr val="FF0000"/>
              </a:solidFill>
              <a:latin typeface="Times New Roman" panose="02020603050405020304" pitchFamily="18" charset="0"/>
              <a:cs typeface="Times New Roman" panose="02020603050405020304" pitchFamily="18" charset="0"/>
            </a:endParaRPr>
          </a:p>
        </p:txBody>
      </p:sp>
      <p:graphicFrame>
        <p:nvGraphicFramePr>
          <p:cNvPr id="10" name="Diagram 9"/>
          <p:cNvGraphicFramePr/>
          <p:nvPr>
            <p:extLst/>
          </p:nvPr>
        </p:nvGraphicFramePr>
        <p:xfrm>
          <a:off x="-36512" y="1052736"/>
          <a:ext cx="8558212" cy="5699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72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5724128" y="4437112"/>
            <a:ext cx="3312368" cy="44205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Tác động tiêu cực</a:t>
            </a:r>
            <a:endParaRPr lang="en-US" sz="2800" b="1" kern="10">
              <a:solidFill>
                <a:srgbClr val="CC6600"/>
              </a:solidFill>
              <a:latin typeface="Times New Roman" panose="02020603050405020304" pitchFamily="18" charset="0"/>
              <a:cs typeface="Times New Roman" panose="02020603050405020304" pitchFamily="18" charset="0"/>
            </a:endParaRPr>
          </a:p>
        </p:txBody>
      </p:sp>
      <p:graphicFrame>
        <p:nvGraphicFramePr>
          <p:cNvPr id="10" name="Diagram 9"/>
          <p:cNvGraphicFramePr/>
          <p:nvPr>
            <p:extLst/>
          </p:nvPr>
        </p:nvGraphicFramePr>
        <p:xfrm>
          <a:off x="118244" y="1268760"/>
          <a:ext cx="8558212" cy="5483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40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6" name="WordArt 59"/>
          <p:cNvSpPr>
            <a:spLocks noChangeArrowheads="1" noChangeShapeType="1" noTextEdit="1"/>
          </p:cNvSpPr>
          <p:nvPr/>
        </p:nvSpPr>
        <p:spPr bwMode="auto">
          <a:xfrm>
            <a:off x="1321788" y="1556792"/>
            <a:ext cx="7416824" cy="758683"/>
          </a:xfrm>
          <a:prstGeom prst="rect">
            <a:avLst/>
          </a:prstGeom>
        </p:spPr>
        <p:txBody>
          <a:bodyPr wrap="none" fromWordArt="1">
            <a:prstTxWarp prst="textPlain">
              <a:avLst>
                <a:gd name="adj" fmla="val 50000"/>
              </a:avLst>
            </a:prstTxWarp>
          </a:bodyPr>
          <a:lstStyle/>
          <a:p>
            <a:pPr algn="ctr"/>
            <a:r>
              <a:rPr lang="en-AU" sz="3600" b="1" kern="1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Times New Roman" panose="02020603050405020304" pitchFamily="18" charset="0"/>
                <a:cs typeface="Times New Roman" panose="02020603050405020304" pitchFamily="18" charset="0"/>
              </a:rPr>
              <a:t>Nhận thức sâu sắc về thời cơ và thách thức </a:t>
            </a:r>
          </a:p>
          <a:p>
            <a:pPr algn="ctr"/>
            <a:r>
              <a:rPr lang="en-AU" sz="3600" b="1" kern="1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Times New Roman" panose="02020603050405020304" pitchFamily="18" charset="0"/>
                <a:cs typeface="Times New Roman" panose="02020603050405020304" pitchFamily="18" charset="0"/>
              </a:rPr>
              <a:t>do hội nhập KTQT mang lại </a:t>
            </a:r>
            <a:endParaRPr lang="en-US"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716016" y="2654659"/>
            <a:ext cx="2880320" cy="1690836"/>
          </a:xfrm>
          <a:prstGeom prst="ellipse">
            <a:avLst/>
          </a:prstGeom>
          <a:ln>
            <a:noFill/>
          </a:ln>
          <a:effectLst>
            <a:softEdge rad="112500"/>
          </a:effectLst>
        </p:spPr>
      </p:pic>
      <p:pic>
        <p:nvPicPr>
          <p:cNvPr id="3" name="Picture 2"/>
          <p:cNvPicPr>
            <a:picLocks noChangeAspect="1"/>
          </p:cNvPicPr>
          <p:nvPr/>
        </p:nvPicPr>
        <p:blipFill>
          <a:blip r:embed="rId3"/>
          <a:stretch>
            <a:fillRect/>
          </a:stretch>
        </p:blipFill>
        <p:spPr>
          <a:xfrm>
            <a:off x="1334116" y="2564904"/>
            <a:ext cx="2858523" cy="1944216"/>
          </a:xfrm>
          <a:prstGeom prst="rect">
            <a:avLst/>
          </a:prstGeom>
        </p:spPr>
      </p:pic>
      <p:pic>
        <p:nvPicPr>
          <p:cNvPr id="4" name="Picture 3"/>
          <p:cNvPicPr>
            <a:picLocks noChangeAspect="1"/>
          </p:cNvPicPr>
          <p:nvPr/>
        </p:nvPicPr>
        <p:blipFill>
          <a:blip r:embed="rId4"/>
          <a:stretch>
            <a:fillRect/>
          </a:stretch>
        </p:blipFill>
        <p:spPr>
          <a:xfrm>
            <a:off x="3096540" y="4478992"/>
            <a:ext cx="2647950" cy="17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19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6" name="WordArt 37"/>
          <p:cNvSpPr>
            <a:spLocks noChangeArrowheads="1" noChangeShapeType="1" noTextEdit="1"/>
          </p:cNvSpPr>
          <p:nvPr/>
        </p:nvSpPr>
        <p:spPr bwMode="auto">
          <a:xfrm>
            <a:off x="818422" y="5676652"/>
            <a:ext cx="7560840" cy="100885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b="1" kern="10" smtClean="0">
                <a:solidFill>
                  <a:srgbClr val="800000"/>
                </a:solidFill>
                <a:latin typeface="Times New Roman" panose="02020603050405020304" pitchFamily="18" charset="0"/>
                <a:cs typeface="Times New Roman" panose="02020603050405020304" pitchFamily="18" charset="0"/>
              </a:rPr>
              <a:t>Xây dựng chiến lược và lộ trình hội nhập kinh tế phù hợp</a:t>
            </a:r>
            <a:endParaRPr lang="en-US" sz="3600" b="1" kern="10">
              <a:solidFill>
                <a:srgbClr val="8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610269" y="5067283"/>
            <a:ext cx="1537987" cy="910761"/>
          </a:xfrm>
          <a:prstGeom prst="rect">
            <a:avLst/>
          </a:prstGeom>
        </p:spPr>
      </p:pic>
      <p:pic>
        <p:nvPicPr>
          <p:cNvPr id="4" name="Picture 3"/>
          <p:cNvPicPr>
            <a:picLocks noChangeAspect="1"/>
          </p:cNvPicPr>
          <p:nvPr/>
        </p:nvPicPr>
        <p:blipFill>
          <a:blip r:embed="rId3"/>
          <a:stretch>
            <a:fillRect/>
          </a:stretch>
        </p:blipFill>
        <p:spPr>
          <a:xfrm>
            <a:off x="1181324" y="1015874"/>
            <a:ext cx="1376326" cy="936104"/>
          </a:xfrm>
          <a:prstGeom prst="rect">
            <a:avLst/>
          </a:prstGeom>
        </p:spPr>
      </p:pic>
      <p:graphicFrame>
        <p:nvGraphicFramePr>
          <p:cNvPr id="8" name="Diagram 7"/>
          <p:cNvGraphicFramePr/>
          <p:nvPr>
            <p:extLst/>
          </p:nvPr>
        </p:nvGraphicFramePr>
        <p:xfrm>
          <a:off x="1403648" y="1412776"/>
          <a:ext cx="6997700" cy="4336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6" name="WordArt 45"/>
          <p:cNvSpPr>
            <a:spLocks noChangeArrowheads="1" noChangeShapeType="1" noTextEdit="1"/>
          </p:cNvSpPr>
          <p:nvPr/>
        </p:nvSpPr>
        <p:spPr bwMode="auto">
          <a:xfrm>
            <a:off x="1154386" y="2852936"/>
            <a:ext cx="7570514" cy="134034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gradFill rotWithShape="1">
                  <a:gsLst>
                    <a:gs pos="0">
                      <a:srgbClr val="FF0000"/>
                    </a:gs>
                    <a:gs pos="100000">
                      <a:srgbClr val="760000"/>
                    </a:gs>
                  </a:gsLst>
                  <a:path path="rect">
                    <a:fillToRect l="50000" t="50000" r="50000" b="50000"/>
                  </a:path>
                </a:gradFill>
                <a:latin typeface="Times New Roman" panose="02020603050405020304" pitchFamily="18" charset="0"/>
                <a:cs typeface="Times New Roman" panose="02020603050405020304" pitchFamily="18" charset="0"/>
              </a:rPr>
              <a:t>Tích cực, chủ động tham gia vào các liên kết KTQT</a:t>
            </a:r>
          </a:p>
          <a:p>
            <a:pPr algn="ctr"/>
            <a:r>
              <a:rPr lang="en-AU" sz="2800" b="1" kern="10" smtClean="0">
                <a:gradFill rotWithShape="1">
                  <a:gsLst>
                    <a:gs pos="0">
                      <a:srgbClr val="FF0000"/>
                    </a:gs>
                    <a:gs pos="100000">
                      <a:srgbClr val="760000"/>
                    </a:gs>
                  </a:gsLst>
                  <a:path path="rect">
                    <a:fillToRect l="50000" t="50000" r="50000" b="50000"/>
                  </a:path>
                </a:gradFill>
                <a:latin typeface="Times New Roman" panose="02020603050405020304" pitchFamily="18" charset="0"/>
                <a:cs typeface="Times New Roman" panose="02020603050405020304" pitchFamily="18" charset="0"/>
              </a:rPr>
              <a:t>và thực hiện đầy đủ các cam kết của Việt Nam trong các liên kết KTQT và khu vực </a:t>
            </a:r>
            <a:endParaRPr lang="en-US" sz="2800" b="1" kern="10">
              <a:gradFill rotWithShape="1">
                <a:gsLst>
                  <a:gs pos="0">
                    <a:srgbClr val="FF0000"/>
                  </a:gs>
                  <a:gs pos="100000">
                    <a:srgbClr val="760000"/>
                  </a:gs>
                </a:gsLst>
                <a:path path="rect">
                  <a:fillToRect l="50000" t="50000" r="50000" b="50000"/>
                </a:path>
              </a:gra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16521" y="1346423"/>
            <a:ext cx="2619375" cy="1743075"/>
          </a:xfrm>
          <a:prstGeom prst="rect">
            <a:avLst/>
          </a:prstGeom>
          <a:ln>
            <a:noFill/>
          </a:ln>
          <a:effectLst>
            <a:softEdge rad="112500"/>
          </a:effectLst>
        </p:spPr>
      </p:pic>
      <p:pic>
        <p:nvPicPr>
          <p:cNvPr id="3" name="Picture 2"/>
          <p:cNvPicPr>
            <a:picLocks noChangeAspect="1"/>
          </p:cNvPicPr>
          <p:nvPr/>
        </p:nvPicPr>
        <p:blipFill>
          <a:blip r:embed="rId3"/>
          <a:stretch>
            <a:fillRect/>
          </a:stretch>
        </p:blipFill>
        <p:spPr>
          <a:xfrm>
            <a:off x="3404248" y="1271005"/>
            <a:ext cx="2762250" cy="1657350"/>
          </a:xfrm>
          <a:prstGeom prst="rect">
            <a:avLst/>
          </a:prstGeom>
          <a:ln>
            <a:noFill/>
          </a:ln>
          <a:effectLst>
            <a:softEdge rad="112500"/>
          </a:effectLst>
        </p:spPr>
      </p:pic>
      <p:pic>
        <p:nvPicPr>
          <p:cNvPr id="4" name="Picture 3"/>
          <p:cNvPicPr>
            <a:picLocks noChangeAspect="1"/>
          </p:cNvPicPr>
          <p:nvPr/>
        </p:nvPicPr>
        <p:blipFill>
          <a:blip r:embed="rId4"/>
          <a:stretch>
            <a:fillRect/>
          </a:stretch>
        </p:blipFill>
        <p:spPr>
          <a:xfrm>
            <a:off x="6363820" y="1242430"/>
            <a:ext cx="2077910" cy="1714500"/>
          </a:xfrm>
          <a:prstGeom prst="ellipse">
            <a:avLst/>
          </a:prstGeom>
          <a:ln>
            <a:noFill/>
          </a:ln>
          <a:effectLst>
            <a:softEdge rad="112500"/>
          </a:effectLst>
        </p:spPr>
      </p:pic>
      <p:pic>
        <p:nvPicPr>
          <p:cNvPr id="8" name="Picture 7"/>
          <p:cNvPicPr>
            <a:picLocks noChangeAspect="1"/>
          </p:cNvPicPr>
          <p:nvPr/>
        </p:nvPicPr>
        <p:blipFill>
          <a:blip r:embed="rId5"/>
          <a:stretch>
            <a:fillRect/>
          </a:stretch>
        </p:blipFill>
        <p:spPr>
          <a:xfrm>
            <a:off x="1763688" y="4377060"/>
            <a:ext cx="2265040" cy="2265040"/>
          </a:xfrm>
          <a:prstGeom prst="rect">
            <a:avLst/>
          </a:prstGeom>
        </p:spPr>
      </p:pic>
      <p:pic>
        <p:nvPicPr>
          <p:cNvPr id="10" name="Picture 9"/>
          <p:cNvPicPr>
            <a:picLocks noChangeAspect="1"/>
          </p:cNvPicPr>
          <p:nvPr/>
        </p:nvPicPr>
        <p:blipFill>
          <a:blip r:embed="rId6"/>
          <a:stretch>
            <a:fillRect/>
          </a:stretch>
        </p:blipFill>
        <p:spPr>
          <a:xfrm>
            <a:off x="4572000" y="4704928"/>
            <a:ext cx="2724150" cy="1676400"/>
          </a:xfrm>
          <a:prstGeom prst="rect">
            <a:avLst/>
          </a:prstGeom>
          <a:ln>
            <a:noFill/>
          </a:ln>
          <a:effectLst>
            <a:softEdge rad="112500"/>
          </a:effectLst>
        </p:spPr>
      </p:pic>
      <p:sp>
        <p:nvSpPr>
          <p:cNvPr id="11"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87" descr="Granite"/>
          <p:cNvSpPr>
            <a:spLocks noGrp="1" noChangeArrowheads="1" noChangeShapeType="1" noTextEdit="1"/>
          </p:cNvSpPr>
          <p:nvPr>
            <p:ph type="title"/>
          </p:nvPr>
        </p:nvSpPr>
        <p:spPr bwMode="auto">
          <a:xfrm>
            <a:off x="1547664" y="1124744"/>
            <a:ext cx="7416824"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00B050"/>
                </a:solidFill>
                <a:latin typeface="Times New Roman" panose="02020603050405020304" pitchFamily="18" charset="0"/>
                <a:cs typeface="Times New Roman" panose="02020603050405020304" pitchFamily="18" charset="0"/>
              </a:rPr>
              <a:t>Khái quát về cách mạng công nghiệp và công nghiệp hóa.</a:t>
            </a:r>
            <a:endParaRPr lang="en-US" sz="2800" b="1" kern="10">
              <a:ln w="9525">
                <a:round/>
                <a:headEnd/>
                <a:tailEnd/>
              </a:ln>
              <a:solidFill>
                <a:srgbClr val="00B050"/>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467544" y="1772816"/>
            <a:ext cx="8208912" cy="3744416"/>
          </a:xfrm>
          <a:prstGeom prst="round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Cách mạng công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nghiệp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l</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à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những bước phát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triển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nhảy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vọt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về chất trình độ của tư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liệu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l</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ao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động trên cơ sở những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phát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minh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đột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phá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về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kỹ thuật và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công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nghệ trong quá trình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phát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triển của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nhân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loại kéo theo sự thay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đổi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căn bản về phân công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LĐXH cũng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như tạo bước phát triển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NSLĐ cao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hơn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hẳn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nhờ áp dụng một cách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phổ biến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những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tính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năng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mới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trong kỹ thuật - công nghệ đó </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vào </a:t>
            </a:r>
            <a:r>
              <a:rPr lang="en-US" sz="2800">
                <a:solidFill>
                  <a:schemeClr val="accent4">
                    <a:lumMod val="60000"/>
                    <a:lumOff val="40000"/>
                  </a:schemeClr>
                </a:solidFill>
                <a:latin typeface="Times New Roman" panose="02020603050405020304" pitchFamily="18" charset="0"/>
                <a:cs typeface="Times New Roman" panose="02020603050405020304" pitchFamily="18" charset="0"/>
              </a:rPr>
              <a:t>đời sống xã hội</a:t>
            </a:r>
            <a:r>
              <a:rPr lang="en-US" sz="2800" smtClean="0">
                <a:solidFill>
                  <a:schemeClr val="accent4">
                    <a:lumMod val="60000"/>
                    <a:lumOff val="40000"/>
                  </a:schemeClr>
                </a:solidFill>
                <a:latin typeface="Times New Roman" panose="02020603050405020304" pitchFamily="18" charset="0"/>
                <a:cs typeface="Times New Roman" panose="02020603050405020304" pitchFamily="18" charset="0"/>
              </a:rPr>
              <a:t>.</a:t>
            </a:r>
            <a:endParaRPr lang="en-US" sz="280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6" name="WordArt 87" descr="Granite"/>
          <p:cNvSpPr txBox="1">
            <a:spLocks noChangeArrowheads="1" noChangeShapeType="1" noTextEdit="1"/>
          </p:cNvSpPr>
          <p:nvPr/>
        </p:nvSpPr>
        <p:spPr bwMode="auto">
          <a:xfrm>
            <a:off x="1029593" y="233363"/>
            <a:ext cx="786288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047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6" name="WordArt 34"/>
          <p:cNvSpPr>
            <a:spLocks noChangeArrowheads="1" noChangeShapeType="1" noTextEdit="1"/>
          </p:cNvSpPr>
          <p:nvPr/>
        </p:nvSpPr>
        <p:spPr bwMode="auto">
          <a:xfrm>
            <a:off x="1379831" y="1484784"/>
            <a:ext cx="6855062" cy="946541"/>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en-AU" sz="2400" b="1" kern="10">
                <a:ln w="9525">
                  <a:round/>
                  <a:headEnd/>
                  <a:tailEnd/>
                </a:ln>
                <a:gradFill rotWithShape="1">
                  <a:gsLst>
                    <a:gs pos="0">
                      <a:srgbClr val="FFFFCC"/>
                    </a:gs>
                    <a:gs pos="100000">
                      <a:srgbClr val="FF9999"/>
                    </a:gs>
                  </a:gsLst>
                  <a:lin ang="5400000" scaled="1"/>
                </a:gradFill>
                <a:latin typeface="Times New Roman" panose="02020603050405020304" pitchFamily="18" charset="0"/>
                <a:cs typeface="Times New Roman" panose="02020603050405020304" pitchFamily="18" charset="0"/>
              </a:rPr>
              <a:t>Hoàn thiện thể chế kinh tế và luật pháp</a:t>
            </a:r>
            <a:endParaRPr lang="en-US" sz="2400" b="1" kern="10">
              <a:ln w="9525">
                <a:round/>
                <a:headEnd/>
                <a:tailEnd/>
              </a:ln>
              <a:gradFill rotWithShape="1">
                <a:gsLst>
                  <a:gs pos="0">
                    <a:srgbClr val="FFFFCC"/>
                  </a:gs>
                  <a:gs pos="100000">
                    <a:srgbClr val="FF9999"/>
                  </a:gs>
                </a:gsLst>
                <a:lin ang="5400000" scaled="1"/>
              </a:gra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nvPr>
        </p:nvGraphicFramePr>
        <p:xfrm>
          <a:off x="1547664" y="244277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1379831" y="2719357"/>
            <a:ext cx="2003978" cy="1292889"/>
          </a:xfrm>
          <a:prstGeom prst="rect">
            <a:avLst/>
          </a:prstGeom>
        </p:spPr>
      </p:pic>
      <p:pic>
        <p:nvPicPr>
          <p:cNvPr id="8" name="Picture 7"/>
          <p:cNvPicPr>
            <a:picLocks noChangeAspect="1"/>
          </p:cNvPicPr>
          <p:nvPr/>
        </p:nvPicPr>
        <p:blipFill>
          <a:blip r:embed="rId8"/>
          <a:stretch>
            <a:fillRect/>
          </a:stretch>
        </p:blipFill>
        <p:spPr>
          <a:xfrm>
            <a:off x="7174395" y="4581128"/>
            <a:ext cx="1753705" cy="1455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21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6" name="WordArt 25"/>
          <p:cNvSpPr>
            <a:spLocks noChangeArrowheads="1" noChangeShapeType="1" noTextEdit="1"/>
          </p:cNvSpPr>
          <p:nvPr/>
        </p:nvSpPr>
        <p:spPr bwMode="auto">
          <a:xfrm>
            <a:off x="1187624" y="5678301"/>
            <a:ext cx="6912768" cy="1114797"/>
          </a:xfrm>
          <a:prstGeom prst="rect">
            <a:avLst/>
          </a:prstGeom>
        </p:spPr>
        <p:txBody>
          <a:bodyPr wrap="none" fromWordArt="1">
            <a:prstTxWarp prst="textPlain">
              <a:avLst>
                <a:gd name="adj" fmla="val 50000"/>
              </a:avLst>
            </a:prstTxWarp>
          </a:bodyPr>
          <a:lstStyle/>
          <a:p>
            <a:pPr algn="ctr"/>
            <a:r>
              <a:rPr lang="en-AU" sz="2800" kern="10" smtClean="0">
                <a:ln w="19050">
                  <a:solidFill>
                    <a:srgbClr val="99CCFF"/>
                  </a:solidFill>
                  <a:round/>
                  <a:headEnd/>
                  <a:tailEnd/>
                </a:ln>
                <a:solidFill>
                  <a:srgbClr val="0066CC"/>
                </a:solidFill>
                <a:effectLst>
                  <a:outerShdw dist="35921" dir="2700000" algn="ctr" rotWithShape="0">
                    <a:srgbClr val="990000"/>
                  </a:outerShdw>
                </a:effectLst>
                <a:latin typeface="Times New Roman" panose="02020603050405020304" pitchFamily="18" charset="0"/>
                <a:cs typeface="Times New Roman" panose="02020603050405020304" pitchFamily="18" charset="0"/>
              </a:rPr>
              <a:t>Nâng cao năng lực cạnh tranh quốc tế của nền kinh tế</a:t>
            </a:r>
            <a:endParaRPr lang="en-US" sz="2800" kern="10">
              <a:ln w="19050">
                <a:solidFill>
                  <a:srgbClr val="99CCFF"/>
                </a:solidFill>
                <a:round/>
                <a:headEnd/>
                <a:tailEnd/>
              </a:ln>
              <a:solidFill>
                <a:srgbClr val="0066CC"/>
              </a:solidFill>
              <a:effectLst>
                <a:outerShdw dist="35921" dir="2700000" algn="ctr" rotWithShape="0">
                  <a:srgbClr val="990000"/>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38614" y="1346943"/>
            <a:ext cx="2828925" cy="1609725"/>
          </a:xfrm>
          <a:prstGeom prst="rect">
            <a:avLst/>
          </a:prstGeom>
        </p:spPr>
      </p:pic>
      <p:pic>
        <p:nvPicPr>
          <p:cNvPr id="8" name="Picture 7"/>
          <p:cNvPicPr>
            <a:picLocks noChangeAspect="1"/>
          </p:cNvPicPr>
          <p:nvPr/>
        </p:nvPicPr>
        <p:blipFill>
          <a:blip r:embed="rId3"/>
          <a:stretch>
            <a:fillRect/>
          </a:stretch>
        </p:blipFill>
        <p:spPr>
          <a:xfrm>
            <a:off x="4653880" y="1633696"/>
            <a:ext cx="2466975" cy="1847850"/>
          </a:xfrm>
          <a:prstGeom prst="rect">
            <a:avLst/>
          </a:prstGeom>
          <a:ln>
            <a:noFill/>
          </a:ln>
          <a:effectLst>
            <a:softEdge rad="112500"/>
          </a:effectLst>
        </p:spPr>
      </p:pic>
      <p:pic>
        <p:nvPicPr>
          <p:cNvPr id="10" name="Picture 9"/>
          <p:cNvPicPr>
            <a:picLocks noChangeAspect="1"/>
          </p:cNvPicPr>
          <p:nvPr/>
        </p:nvPicPr>
        <p:blipFill>
          <a:blip r:embed="rId4"/>
          <a:stretch>
            <a:fillRect/>
          </a:stretch>
        </p:blipFill>
        <p:spPr>
          <a:xfrm>
            <a:off x="1258691" y="3059129"/>
            <a:ext cx="3263553" cy="1958132"/>
          </a:xfrm>
          <a:prstGeom prst="rect">
            <a:avLst/>
          </a:prstGeom>
          <a:ln>
            <a:noFill/>
          </a:ln>
          <a:effectLst>
            <a:softEdge rad="112500"/>
          </a:effectLst>
        </p:spPr>
      </p:pic>
      <p:pic>
        <p:nvPicPr>
          <p:cNvPr id="11" name="Picture 10"/>
          <p:cNvPicPr>
            <a:picLocks noChangeAspect="1"/>
          </p:cNvPicPr>
          <p:nvPr/>
        </p:nvPicPr>
        <p:blipFill>
          <a:blip r:embed="rId5"/>
          <a:stretch>
            <a:fillRect/>
          </a:stretch>
        </p:blipFill>
        <p:spPr>
          <a:xfrm>
            <a:off x="4512580" y="3625473"/>
            <a:ext cx="3263553" cy="1958132"/>
          </a:xfrm>
          <a:prstGeom prst="rect">
            <a:avLst/>
          </a:prstGeom>
          <a:ln>
            <a:noFill/>
          </a:ln>
          <a:effectLst>
            <a:softEdge rad="112500"/>
          </a:effectLst>
        </p:spPr>
      </p:pic>
      <p:sp>
        <p:nvSpPr>
          <p:cNvPr id="12"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8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4"/>
          <p:cNvSpPr>
            <a:spLocks noChangeArrowheads="1" noChangeShapeType="1" noTextEdit="1"/>
          </p:cNvSpPr>
          <p:nvPr/>
        </p:nvSpPr>
        <p:spPr bwMode="auto">
          <a:xfrm>
            <a:off x="107504" y="1393209"/>
            <a:ext cx="998736" cy="5050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b="1" kern="10" smtClean="0">
                <a:solidFill>
                  <a:srgbClr val="CC6600"/>
                </a:solidFill>
                <a:latin typeface="Times New Roman" panose="02020603050405020304" pitchFamily="18" charset="0"/>
                <a:cs typeface="Times New Roman" panose="02020603050405020304" pitchFamily="18" charset="0"/>
              </a:rPr>
              <a:t>Phương </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ướng</a:t>
            </a:r>
          </a:p>
          <a:p>
            <a:pPr algn="ctr"/>
            <a:r>
              <a:rPr lang="en-AU" sz="2800" b="1" kern="10">
                <a:solidFill>
                  <a:srgbClr val="CC6600"/>
                </a:solidFill>
                <a:latin typeface="Times New Roman" panose="02020603050405020304" pitchFamily="18" charset="0"/>
                <a:cs typeface="Times New Roman" panose="02020603050405020304" pitchFamily="18" charset="0"/>
              </a:rPr>
              <a:t>n</a:t>
            </a:r>
            <a:r>
              <a:rPr lang="en-AU" sz="2800" b="1" kern="10" smtClean="0">
                <a:solidFill>
                  <a:srgbClr val="CC6600"/>
                </a:solidFill>
                <a:latin typeface="Times New Roman" panose="02020603050405020304" pitchFamily="18" charset="0"/>
                <a:cs typeface="Times New Roman" panose="02020603050405020304" pitchFamily="18" charset="0"/>
              </a:rPr>
              <a:t>âng </a:t>
            </a:r>
          </a:p>
          <a:p>
            <a:pPr algn="ctr"/>
            <a:r>
              <a:rPr lang="en-AU" sz="2800" b="1" kern="10">
                <a:solidFill>
                  <a:srgbClr val="CC6600"/>
                </a:solidFill>
                <a:latin typeface="Times New Roman" panose="02020603050405020304" pitchFamily="18" charset="0"/>
                <a:cs typeface="Times New Roman" panose="02020603050405020304" pitchFamily="18" charset="0"/>
              </a:rPr>
              <a:t>c</a:t>
            </a:r>
            <a:r>
              <a:rPr lang="en-AU" sz="2800" b="1" kern="10" smtClean="0">
                <a:solidFill>
                  <a:srgbClr val="CC6600"/>
                </a:solidFill>
                <a:latin typeface="Times New Roman" panose="02020603050405020304" pitchFamily="18" charset="0"/>
                <a:cs typeface="Times New Roman" panose="02020603050405020304" pitchFamily="18" charset="0"/>
              </a:rPr>
              <a:t>ao</a:t>
            </a:r>
          </a:p>
          <a:p>
            <a:pPr algn="ctr"/>
            <a:r>
              <a:rPr lang="en-AU" sz="2800" b="1" kern="10">
                <a:solidFill>
                  <a:srgbClr val="CC6600"/>
                </a:solidFill>
                <a:latin typeface="Times New Roman" panose="02020603050405020304" pitchFamily="18" charset="0"/>
                <a:cs typeface="Times New Roman" panose="02020603050405020304" pitchFamily="18" charset="0"/>
              </a:rPr>
              <a:t>h</a:t>
            </a:r>
            <a:r>
              <a:rPr lang="en-AU" sz="2800" b="1" kern="10" smtClean="0">
                <a:solidFill>
                  <a:srgbClr val="CC6600"/>
                </a:solidFill>
                <a:latin typeface="Times New Roman" panose="02020603050405020304" pitchFamily="18" charset="0"/>
                <a:cs typeface="Times New Roman" panose="02020603050405020304" pitchFamily="18" charset="0"/>
              </a:rPr>
              <a:t>iệu </a:t>
            </a:r>
          </a:p>
          <a:p>
            <a:pPr algn="ctr"/>
            <a:r>
              <a:rPr lang="en-AU" sz="2800" b="1" kern="10" smtClean="0">
                <a:solidFill>
                  <a:srgbClr val="CC6600"/>
                </a:solidFill>
                <a:latin typeface="Times New Roman" panose="02020603050405020304" pitchFamily="18" charset="0"/>
                <a:cs typeface="Times New Roman" panose="02020603050405020304" pitchFamily="18" charset="0"/>
              </a:rPr>
              <a:t>quả</a:t>
            </a:r>
          </a:p>
          <a:p>
            <a:pPr algn="ctr"/>
            <a:r>
              <a:rPr lang="en-AU" sz="2800" b="1" kern="10" smtClean="0">
                <a:solidFill>
                  <a:srgbClr val="CC6600"/>
                </a:solidFill>
                <a:latin typeface="Times New Roman" panose="02020603050405020304" pitchFamily="18" charset="0"/>
                <a:cs typeface="Times New Roman" panose="02020603050405020304" pitchFamily="18" charset="0"/>
              </a:rPr>
              <a:t>hội</a:t>
            </a:r>
          </a:p>
          <a:p>
            <a:pPr algn="ctr"/>
            <a:r>
              <a:rPr lang="en-AU" sz="2800" b="1" kern="10" smtClean="0">
                <a:solidFill>
                  <a:srgbClr val="CC6600"/>
                </a:solidFill>
                <a:latin typeface="Times New Roman" panose="02020603050405020304" pitchFamily="18" charset="0"/>
                <a:cs typeface="Times New Roman" panose="02020603050405020304" pitchFamily="18" charset="0"/>
              </a:rPr>
              <a:t> nhập</a:t>
            </a:r>
          </a:p>
          <a:p>
            <a:pPr algn="ctr"/>
            <a:r>
              <a:rPr lang="en-AU" sz="2800" b="1" kern="10" smtClean="0">
                <a:solidFill>
                  <a:srgbClr val="CC6600"/>
                </a:solidFill>
                <a:latin typeface="Times New Roman" panose="02020603050405020304" pitchFamily="18" charset="0"/>
                <a:cs typeface="Times New Roman" panose="02020603050405020304" pitchFamily="18" charset="0"/>
              </a:rPr>
              <a:t>KTQT  </a:t>
            </a:r>
            <a:endParaRPr lang="en-US" sz="2800" b="1" kern="10">
              <a:solidFill>
                <a:srgbClr val="CC6600"/>
              </a:solidFill>
              <a:latin typeface="Times New Roman" panose="02020603050405020304" pitchFamily="18" charset="0"/>
              <a:cs typeface="Times New Roman" panose="02020603050405020304" pitchFamily="18" charset="0"/>
            </a:endParaRPr>
          </a:p>
        </p:txBody>
      </p:sp>
      <p:sp>
        <p:nvSpPr>
          <p:cNvPr id="12"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
        <p:nvSpPr>
          <p:cNvPr id="13" name="WordArt 81"/>
          <p:cNvSpPr>
            <a:spLocks noChangeArrowheads="1" noChangeShapeType="1" noTextEdit="1"/>
          </p:cNvSpPr>
          <p:nvPr/>
        </p:nvSpPr>
        <p:spPr bwMode="auto">
          <a:xfrm>
            <a:off x="1187624" y="1975533"/>
            <a:ext cx="7848872" cy="510849"/>
          </a:xfrm>
          <a:prstGeom prst="rect">
            <a:avLst/>
          </a:prstGeom>
        </p:spPr>
        <p:txBody>
          <a:bodyPr wrap="none" fromWordArt="1">
            <a:prstTxWarp prst="textPlain">
              <a:avLst>
                <a:gd name="adj" fmla="val 50000"/>
              </a:avLst>
            </a:prstTxWarp>
          </a:bodyPr>
          <a:lstStyle/>
          <a:p>
            <a:pPr algn="ctr"/>
            <a:r>
              <a:rPr lang="en-US" sz="2400" kern="10" smtClean="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Xây dựng nền kinh tế Việt Nam độc lập, tự chủ </a:t>
            </a:r>
            <a:endParaRPr lang="en-US" sz="2400" kern="1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endParaRPr>
          </a:p>
        </p:txBody>
      </p:sp>
      <p:sp>
        <p:nvSpPr>
          <p:cNvPr id="14" name="Horizontal Scroll 13"/>
          <p:cNvSpPr/>
          <p:nvPr/>
        </p:nvSpPr>
        <p:spPr>
          <a:xfrm>
            <a:off x="1106240" y="2885745"/>
            <a:ext cx="7796500" cy="3356992"/>
          </a:xfrm>
          <a:prstGeom prst="horizontalScroll">
            <a:avLst>
              <a:gd name="adj" fmla="val 1032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smtClean="0">
                <a:solidFill>
                  <a:srgbClr val="0000FF"/>
                </a:solidFill>
                <a:latin typeface="Times New Roman" panose="02020603050405020304" pitchFamily="18" charset="0"/>
                <a:cs typeface="Times New Roman" panose="02020603050405020304" pitchFamily="18" charset="0"/>
              </a:rPr>
              <a:t>Nền </a:t>
            </a:r>
            <a:r>
              <a:rPr lang="en-US" sz="2400" b="1" i="1">
                <a:solidFill>
                  <a:srgbClr val="0000FF"/>
                </a:solidFill>
                <a:latin typeface="Times New Roman" panose="02020603050405020304" pitchFamily="18" charset="0"/>
                <a:cs typeface="Times New Roman" panose="02020603050405020304" pitchFamily="18" charset="0"/>
              </a:rPr>
              <a:t>kinh tế độc lập tự chủ là nền kinh tế không bị </a:t>
            </a:r>
            <a:r>
              <a:rPr lang="en-US" sz="2400" b="1" i="1" smtClean="0">
                <a:solidFill>
                  <a:srgbClr val="0000FF"/>
                </a:solidFill>
                <a:latin typeface="Times New Roman" panose="02020603050405020304" pitchFamily="18" charset="0"/>
                <a:cs typeface="Times New Roman" panose="02020603050405020304" pitchFamily="18" charset="0"/>
              </a:rPr>
              <a:t>lệ </a:t>
            </a:r>
            <a:r>
              <a:rPr lang="en-US" sz="2400" b="1" i="1">
                <a:solidFill>
                  <a:srgbClr val="0000FF"/>
                </a:solidFill>
                <a:latin typeface="Times New Roman" panose="02020603050405020304" pitchFamily="18" charset="0"/>
                <a:cs typeface="Times New Roman" panose="02020603050405020304" pitchFamily="18" charset="0"/>
              </a:rPr>
              <a:t>thuộc, phụ thuộc vào nước khác, người khác, hoặc vào một tổ chức </a:t>
            </a:r>
            <a:r>
              <a:rPr lang="en-US" sz="2400" b="1" i="1" smtClean="0">
                <a:solidFill>
                  <a:srgbClr val="0000FF"/>
                </a:solidFill>
                <a:latin typeface="Times New Roman" panose="02020603050405020304" pitchFamily="18" charset="0"/>
                <a:cs typeface="Times New Roman" panose="02020603050405020304" pitchFamily="18" charset="0"/>
              </a:rPr>
              <a:t>kinh </a:t>
            </a:r>
            <a:r>
              <a:rPr lang="en-US" sz="2400" b="1" i="1">
                <a:solidFill>
                  <a:srgbClr val="0000FF"/>
                </a:solidFill>
                <a:latin typeface="Times New Roman" panose="02020603050405020304" pitchFamily="18" charset="0"/>
                <a:cs typeface="Times New Roman" panose="02020603050405020304" pitchFamily="18" charset="0"/>
              </a:rPr>
              <a:t>tế nào đó về đường </a:t>
            </a:r>
            <a:r>
              <a:rPr lang="fr-FR" sz="2400" b="1" i="1" smtClean="0">
                <a:solidFill>
                  <a:srgbClr val="0000FF"/>
                </a:solidFill>
                <a:latin typeface="Times New Roman" panose="02020603050405020304" pitchFamily="18" charset="0"/>
                <a:cs typeface="Times New Roman" panose="02020603050405020304" pitchFamily="18" charset="0"/>
              </a:rPr>
              <a:t>lối</a:t>
            </a:r>
            <a:r>
              <a:rPr lang="fr-FR" sz="2400" b="1" i="1">
                <a:solidFill>
                  <a:srgbClr val="0000FF"/>
                </a:solidFill>
                <a:latin typeface="Times New Roman" panose="02020603050405020304" pitchFamily="18" charset="0"/>
                <a:cs typeface="Times New Roman" panose="02020603050405020304" pitchFamily="18" charset="0"/>
              </a:rPr>
              <a:t>, </a:t>
            </a:r>
            <a:r>
              <a:rPr lang="en-US" sz="2400" b="1" i="1" smtClean="0">
                <a:solidFill>
                  <a:srgbClr val="0000FF"/>
                </a:solidFill>
                <a:latin typeface="Times New Roman" panose="02020603050405020304" pitchFamily="18" charset="0"/>
                <a:cs typeface="Times New Roman" panose="02020603050405020304" pitchFamily="18" charset="0"/>
              </a:rPr>
              <a:t>chính </a:t>
            </a:r>
            <a:r>
              <a:rPr lang="en-US" sz="2400" b="1" i="1">
                <a:solidFill>
                  <a:srgbClr val="0000FF"/>
                </a:solidFill>
                <a:latin typeface="Times New Roman" panose="02020603050405020304" pitchFamily="18" charset="0"/>
                <a:cs typeface="Times New Roman" panose="02020603050405020304" pitchFamily="18" charset="0"/>
              </a:rPr>
              <a:t>sách phát triển, không bị bất cứ ai dùng những điều kiện kinh tế, </a:t>
            </a:r>
            <a:r>
              <a:rPr lang="en-US" sz="2400" b="1" i="1" smtClean="0">
                <a:solidFill>
                  <a:srgbClr val="0000FF"/>
                </a:solidFill>
                <a:latin typeface="Times New Roman" panose="02020603050405020304" pitchFamily="18" charset="0"/>
                <a:cs typeface="Times New Roman" panose="02020603050405020304" pitchFamily="18" charset="0"/>
              </a:rPr>
              <a:t>tài chính</a:t>
            </a:r>
            <a:r>
              <a:rPr lang="en-US" sz="2400" b="1" i="1">
                <a:solidFill>
                  <a:srgbClr val="0000FF"/>
                </a:solidFill>
                <a:latin typeface="Times New Roman" panose="02020603050405020304" pitchFamily="18" charset="0"/>
                <a:cs typeface="Times New Roman" panose="02020603050405020304" pitchFamily="18" charset="0"/>
              </a:rPr>
              <a:t>, thương mại, viện trợ</a:t>
            </a:r>
            <a:r>
              <a:rPr lang="en-US" sz="2400" b="1">
                <a:solidFill>
                  <a:srgbClr val="0000FF"/>
                </a:solidFill>
                <a:latin typeface="Times New Roman" panose="02020603050405020304" pitchFamily="18" charset="0"/>
                <a:cs typeface="Times New Roman" panose="02020603050405020304" pitchFamily="18" charset="0"/>
              </a:rPr>
              <a:t>... </a:t>
            </a:r>
            <a:r>
              <a:rPr lang="en-US" sz="2400" b="1" i="1">
                <a:solidFill>
                  <a:srgbClr val="0000FF"/>
                </a:solidFill>
                <a:latin typeface="Times New Roman" panose="02020603050405020304" pitchFamily="18" charset="0"/>
                <a:cs typeface="Times New Roman" panose="02020603050405020304" pitchFamily="18" charset="0"/>
              </a:rPr>
              <a:t>để áp đặt</a:t>
            </a:r>
            <a:r>
              <a:rPr lang="en-US" sz="2400" b="1">
                <a:solidFill>
                  <a:srgbClr val="0000FF"/>
                </a:solidFill>
                <a:latin typeface="Times New Roman" panose="02020603050405020304" pitchFamily="18" charset="0"/>
                <a:cs typeface="Times New Roman" panose="02020603050405020304" pitchFamily="18" charset="0"/>
              </a:rPr>
              <a:t>, </a:t>
            </a:r>
            <a:r>
              <a:rPr lang="en-US" sz="2400" b="1" i="1">
                <a:solidFill>
                  <a:srgbClr val="0000FF"/>
                </a:solidFill>
                <a:latin typeface="Times New Roman" panose="02020603050405020304" pitchFamily="18" charset="0"/>
                <a:cs typeface="Times New Roman" panose="02020603050405020304" pitchFamily="18" charset="0"/>
              </a:rPr>
              <a:t>khống chế, làm tổn hại chủ quyền quốc gia và lợi ích cơ bản của </a:t>
            </a:r>
            <a:r>
              <a:rPr lang="en-US" sz="2400" b="1" i="1" smtClean="0">
                <a:solidFill>
                  <a:srgbClr val="0000FF"/>
                </a:solidFill>
                <a:latin typeface="Times New Roman" panose="02020603050405020304" pitchFamily="18" charset="0"/>
                <a:cs typeface="Times New Roman" panose="02020603050405020304" pitchFamily="18" charset="0"/>
              </a:rPr>
              <a:t>dân </a:t>
            </a:r>
            <a:r>
              <a:rPr lang="en-US" sz="2400" b="1" i="1">
                <a:solidFill>
                  <a:srgbClr val="0000FF"/>
                </a:solidFill>
                <a:latin typeface="Times New Roman" panose="02020603050405020304" pitchFamily="18" charset="0"/>
                <a:cs typeface="Times New Roman" panose="02020603050405020304" pitchFamily="18" charset="0"/>
              </a:rPr>
              <a:t>tộc</a:t>
            </a:r>
            <a:r>
              <a:rPr lang="en-US" sz="2400" b="1" smtClean="0">
                <a:solidFill>
                  <a:srgbClr val="0000FF"/>
                </a:solidFill>
                <a:latin typeface="Times New Roman" panose="02020603050405020304" pitchFamily="18" charset="0"/>
                <a:cs typeface="Times New Roman" panose="02020603050405020304" pitchFamily="18" charset="0"/>
              </a:rPr>
              <a:t>.</a:t>
            </a:r>
            <a:endParaRPr lang="en-US" sz="2400" b="1">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0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81"/>
          <p:cNvSpPr>
            <a:spLocks noChangeArrowheads="1" noChangeShapeType="1" noTextEdit="1"/>
          </p:cNvSpPr>
          <p:nvPr/>
        </p:nvSpPr>
        <p:spPr bwMode="auto">
          <a:xfrm>
            <a:off x="879038" y="1422181"/>
            <a:ext cx="7848872" cy="510849"/>
          </a:xfrm>
          <a:prstGeom prst="rect">
            <a:avLst/>
          </a:prstGeom>
        </p:spPr>
        <p:txBody>
          <a:bodyPr wrap="none" fromWordArt="1">
            <a:prstTxWarp prst="textPlain">
              <a:avLst>
                <a:gd name="adj" fmla="val 50000"/>
              </a:avLst>
            </a:prstTxWarp>
          </a:bodyPr>
          <a:lstStyle/>
          <a:p>
            <a:pPr algn="ctr"/>
            <a:r>
              <a:rPr lang="en-US" sz="2400" kern="10" smtClean="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Xây dựng nền kinh tế Việt Nam độc lập, tự chủ </a:t>
            </a:r>
            <a:endParaRPr lang="en-US" sz="2400" kern="1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endParaRPr>
          </a:p>
        </p:txBody>
      </p:sp>
      <p:sp>
        <p:nvSpPr>
          <p:cNvPr id="7" name="WordArt 37"/>
          <p:cNvSpPr>
            <a:spLocks noChangeArrowheads="1" noChangeShapeType="1" noTextEdit="1"/>
          </p:cNvSpPr>
          <p:nvPr/>
        </p:nvSpPr>
        <p:spPr bwMode="auto">
          <a:xfrm>
            <a:off x="4523572" y="2060848"/>
            <a:ext cx="4176464" cy="12961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b="1" kern="10" smtClean="0">
                <a:solidFill>
                  <a:srgbClr val="FF6600"/>
                </a:solidFill>
                <a:latin typeface="Times New Roman" panose="02020603050405020304" pitchFamily="18" charset="0"/>
                <a:cs typeface="Times New Roman" panose="02020603050405020304" pitchFamily="18" charset="0"/>
              </a:rPr>
              <a:t>Đây là phương thức kết hợp</a:t>
            </a:r>
          </a:p>
          <a:p>
            <a:pPr algn="ctr"/>
            <a:r>
              <a:rPr lang="en-AU" sz="3600" b="1" kern="10">
                <a:solidFill>
                  <a:srgbClr val="FF6600"/>
                </a:solidFill>
                <a:latin typeface="Times New Roman" panose="02020603050405020304" pitchFamily="18" charset="0"/>
                <a:cs typeface="Times New Roman" panose="02020603050405020304" pitchFamily="18" charset="0"/>
              </a:rPr>
              <a:t>s</a:t>
            </a:r>
            <a:r>
              <a:rPr lang="en-AU" sz="3600" b="1" kern="10" smtClean="0">
                <a:solidFill>
                  <a:srgbClr val="FF6600"/>
                </a:solidFill>
                <a:latin typeface="Times New Roman" panose="02020603050405020304" pitchFamily="18" charset="0"/>
                <a:cs typeface="Times New Roman" panose="02020603050405020304" pitchFamily="18" charset="0"/>
              </a:rPr>
              <a:t>ức mạnh dân tộc với sức mạnh thời đại</a:t>
            </a:r>
            <a:endParaRPr lang="en-US" sz="3600" b="1" kern="10">
              <a:solidFill>
                <a:srgbClr val="FF6600"/>
              </a:soli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1123193912"/>
              </p:ext>
            </p:extLst>
          </p:nvPr>
        </p:nvGraphicFramePr>
        <p:xfrm>
          <a:off x="2051720" y="2996951"/>
          <a:ext cx="4896544" cy="311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WordArt 37"/>
          <p:cNvSpPr>
            <a:spLocks noChangeArrowheads="1" noChangeShapeType="1" noTextEdit="1"/>
          </p:cNvSpPr>
          <p:nvPr/>
        </p:nvSpPr>
        <p:spPr bwMode="auto">
          <a:xfrm>
            <a:off x="5747692" y="6091181"/>
            <a:ext cx="2424708" cy="80620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b="1" kern="10" smtClean="0">
                <a:solidFill>
                  <a:schemeClr val="bg2">
                    <a:lumMod val="25000"/>
                  </a:schemeClr>
                </a:solidFill>
                <a:latin typeface="Times New Roman" panose="02020603050405020304" pitchFamily="18" charset="0"/>
                <a:cs typeface="Times New Roman" panose="02020603050405020304" pitchFamily="18" charset="0"/>
              </a:rPr>
              <a:t>Cơ hội và thách thức</a:t>
            </a:r>
            <a:endParaRPr lang="en-US" sz="3600" b="1" kern="1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Vertical Scroll 3"/>
          <p:cNvSpPr/>
          <p:nvPr/>
        </p:nvSpPr>
        <p:spPr>
          <a:xfrm>
            <a:off x="-36512" y="2204864"/>
            <a:ext cx="2088232" cy="2736304"/>
          </a:xfrm>
          <a:prstGeom prst="verticalScroll">
            <a:avLst/>
          </a:prstGeom>
          <a:solidFill>
            <a:srgbClr val="99CCFF"/>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i="1" smtClean="0">
                <a:solidFill>
                  <a:schemeClr val="accent4">
                    <a:lumMod val="75000"/>
                  </a:schemeClr>
                </a:solidFill>
                <a:latin typeface="Times New Roman" panose="02020603050405020304" pitchFamily="18" charset="0"/>
                <a:cs typeface="Times New Roman" panose="02020603050405020304" pitchFamily="18" charset="0"/>
              </a:rPr>
              <a:t>Không tuyệt đối hóa độc lập, tự chủ và quan niệm độc lập, tự chủ là bất biến</a:t>
            </a:r>
            <a:endParaRPr lang="en-US" sz="2000" b="1" i="1">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9"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6.2. Hội nhập kinh tế quốc tế của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63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81"/>
          <p:cNvSpPr>
            <a:spLocks noChangeArrowheads="1" noChangeShapeType="1" noTextEdit="1"/>
          </p:cNvSpPr>
          <p:nvPr/>
        </p:nvSpPr>
        <p:spPr bwMode="auto">
          <a:xfrm>
            <a:off x="677546" y="1196752"/>
            <a:ext cx="7848872" cy="510849"/>
          </a:xfrm>
          <a:prstGeom prst="rect">
            <a:avLst/>
          </a:prstGeom>
        </p:spPr>
        <p:txBody>
          <a:bodyPr wrap="none" fromWordArt="1">
            <a:prstTxWarp prst="textPlain">
              <a:avLst>
                <a:gd name="adj" fmla="val 50000"/>
              </a:avLst>
            </a:prstTxWarp>
          </a:bodyPr>
          <a:lstStyle/>
          <a:p>
            <a:pPr algn="ctr"/>
            <a:r>
              <a:rPr lang="en-US" sz="2400" kern="10" smtClean="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Xây dựng nền kinh tế Việt Nam độc lập, tự chủ </a:t>
            </a:r>
            <a:endParaRPr lang="en-US" sz="2400" kern="10">
              <a:ln w="12700">
                <a:solidFill>
                  <a:srgbClr val="3333CC"/>
                </a:solidFill>
                <a:round/>
                <a:headEnd/>
                <a:tailEnd/>
              </a:ln>
              <a:solidFill>
                <a:srgbClr val="FF0000">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nvPr>
        </p:nvGraphicFramePr>
        <p:xfrm>
          <a:off x="179512" y="1196752"/>
          <a:ext cx="8748588" cy="5229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WordArt 37"/>
          <p:cNvSpPr>
            <a:spLocks noChangeArrowheads="1" noChangeShapeType="1" noTextEdit="1"/>
          </p:cNvSpPr>
          <p:nvPr/>
        </p:nvSpPr>
        <p:spPr bwMode="auto">
          <a:xfrm>
            <a:off x="0" y="4581128"/>
            <a:ext cx="3168352" cy="152628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b="1" kern="10" smtClean="0">
                <a:solidFill>
                  <a:srgbClr val="800000"/>
                </a:solidFill>
                <a:latin typeface="Times New Roman" panose="02020603050405020304" pitchFamily="18" charset="0"/>
                <a:cs typeface="Times New Roman" panose="02020603050405020304" pitchFamily="18" charset="0"/>
              </a:rPr>
              <a:t>Biện pháp xây dựng</a:t>
            </a:r>
          </a:p>
          <a:p>
            <a:pPr algn="ctr"/>
            <a:r>
              <a:rPr lang="en-AU" sz="3600" b="1" kern="10" smtClean="0">
                <a:solidFill>
                  <a:srgbClr val="800000"/>
                </a:solidFill>
                <a:latin typeface="Times New Roman" panose="02020603050405020304" pitchFamily="18" charset="0"/>
                <a:cs typeface="Times New Roman" panose="02020603050405020304" pitchFamily="18" charset="0"/>
              </a:rPr>
              <a:t>nền KT độc lập, tự chủ</a:t>
            </a:r>
            <a:endParaRPr lang="en-US" sz="3600" b="1" kern="10">
              <a:solidFill>
                <a:srgbClr val="8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40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6762" y="1258788"/>
            <a:ext cx="7610475" cy="4762500"/>
          </a:xfrm>
          <a:prstGeom prst="rect">
            <a:avLst/>
          </a:prstGeom>
          <a:ln>
            <a:noFill/>
          </a:ln>
          <a:effectLst>
            <a:softEdge rad="112500"/>
          </a:effectLst>
        </p:spPr>
      </p:pic>
    </p:spTree>
    <p:extLst>
      <p:ext uri="{BB962C8B-B14F-4D97-AF65-F5344CB8AC3E}">
        <p14:creationId xmlns:p14="http://schemas.microsoft.com/office/powerpoint/2010/main" val="3450213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864" y="1310325"/>
            <a:ext cx="5544616" cy="563562"/>
          </a:xfrm>
        </p:spPr>
        <p:txBody>
          <a:bodyPr/>
          <a:lstStyle/>
          <a:p>
            <a:r>
              <a:rPr lang="en-US" sz="2800" b="1" smtClean="0">
                <a:solidFill>
                  <a:srgbClr val="C00000"/>
                </a:solidFill>
                <a:latin typeface="Times New Roman" panose="02020603050405020304" pitchFamily="18" charset="0"/>
                <a:cs typeface="Times New Roman" panose="02020603050405020304" pitchFamily="18" charset="0"/>
              </a:rPr>
              <a:t>Khái quát lịch sử các cuộc CMCN</a:t>
            </a:r>
            <a:endParaRPr lang="en-US" sz="2800" b="1">
              <a:solidFill>
                <a:srgbClr val="C00000"/>
              </a:soli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3975041436"/>
              </p:ext>
            </p:extLst>
          </p:nvPr>
        </p:nvGraphicFramePr>
        <p:xfrm>
          <a:off x="286668" y="1873887"/>
          <a:ext cx="878497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04194" y="1196752"/>
            <a:ext cx="2952328" cy="1660685"/>
          </a:xfrm>
          <a:prstGeom prst="rect">
            <a:avLst/>
          </a:prstGeom>
        </p:spPr>
      </p:pic>
      <p:sp>
        <p:nvSpPr>
          <p:cNvPr id="6" name="WordArt 87" descr="Granite"/>
          <p:cNvSpPr txBox="1">
            <a:spLocks noChangeArrowheads="1" noChangeShapeType="1" noTextEdit="1"/>
          </p:cNvSpPr>
          <p:nvPr/>
        </p:nvSpPr>
        <p:spPr bwMode="auto">
          <a:xfrm>
            <a:off x="1029593" y="233363"/>
            <a:ext cx="786288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98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37"/>
          <p:cNvSpPr>
            <a:spLocks noChangeArrowheads="1" noChangeShapeType="1" noTextEdit="1"/>
          </p:cNvSpPr>
          <p:nvPr/>
        </p:nvSpPr>
        <p:spPr bwMode="auto">
          <a:xfrm>
            <a:off x="899592" y="1700808"/>
            <a:ext cx="7272808" cy="590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chemeClr val="accent4">
                    <a:lumMod val="60000"/>
                    <a:lumOff val="40000"/>
                  </a:schemeClr>
                </a:solidFill>
                <a:latin typeface="Times New Roman" panose="02020603050405020304" pitchFamily="18" charset="0"/>
                <a:cs typeface="Times New Roman" panose="02020603050405020304" pitchFamily="18" charset="0"/>
              </a:rPr>
              <a:t>Vai trò của cách mạng công nghiệp đối với phát triển</a:t>
            </a:r>
            <a:endParaRPr lang="en-US" sz="3600" b="1" i="1" kern="1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1369912272"/>
              </p:ext>
            </p:extLst>
          </p:nvPr>
        </p:nvGraphicFramePr>
        <p:xfrm>
          <a:off x="1500336" y="238933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87" descr="Granite"/>
          <p:cNvSpPr txBox="1">
            <a:spLocks noChangeArrowheads="1" noChangeShapeType="1" noTextEdit="1"/>
          </p:cNvSpPr>
          <p:nvPr/>
        </p:nvSpPr>
        <p:spPr bwMode="auto">
          <a:xfrm>
            <a:off x="1547664" y="1124744"/>
            <a:ext cx="7416824"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00B050"/>
                </a:solidFill>
                <a:latin typeface="Times New Roman" panose="02020603050405020304" pitchFamily="18" charset="0"/>
                <a:cs typeface="Times New Roman" panose="02020603050405020304" pitchFamily="18" charset="0"/>
              </a:rPr>
              <a:t>Khái quát về cách mạng công nghiệp và công nghiệp hóa.</a:t>
            </a:r>
            <a:endParaRPr lang="en-US" sz="2800" b="1" kern="10">
              <a:ln w="9525">
                <a:round/>
                <a:headEnd/>
                <a:tailEnd/>
              </a:ln>
              <a:solidFill>
                <a:srgbClr val="00B050"/>
              </a:solidFill>
              <a:latin typeface="Times New Roman" panose="02020603050405020304" pitchFamily="18" charset="0"/>
              <a:cs typeface="Times New Roman" panose="02020603050405020304" pitchFamily="18" charset="0"/>
            </a:endParaRPr>
          </a:p>
        </p:txBody>
      </p:sp>
      <p:sp>
        <p:nvSpPr>
          <p:cNvPr id="7" name="WordArt 87" descr="Granite"/>
          <p:cNvSpPr>
            <a:spLocks noGrp="1" noChangeArrowheads="1" noChangeShapeType="1" noTextEdit="1"/>
          </p:cNvSpPr>
          <p:nvPr>
            <p:ph type="title"/>
          </p:nvPr>
        </p:nvSpPr>
        <p:spPr bwMode="auto">
          <a:xfrm>
            <a:off x="957585" y="233363"/>
            <a:ext cx="7862887" cy="563562"/>
          </a:xfrm>
          <a:prstGeom prst="rect">
            <a:avLst/>
          </a:prstGeom>
        </p:spPr>
        <p:txBody>
          <a:bodyPr wrap="none" fromWordArt="1">
            <a:prstTxWarp prst="textPlain">
              <a:avLst>
                <a:gd name="adj" fmla="val 50000"/>
              </a:avLst>
            </a:prstTxWarp>
          </a:bodyPr>
          <a:lstStyle/>
          <a:p>
            <a:pPr algn="ctr"/>
            <a:r>
              <a:rPr lang="en-US" sz="2800" b="1" kern="10" smtClean="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rPr>
              <a:t>6.1. Công nghiệp và công nghiệp hóa ở Việt Nam.</a:t>
            </a:r>
            <a:endParaRPr lang="en-US" sz="2800" b="1" kern="1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213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1640" y="5369440"/>
            <a:ext cx="1584175" cy="1155904"/>
          </a:xfrm>
          <a:prstGeom prst="rect">
            <a:avLst/>
          </a:prstGeom>
        </p:spPr>
      </p:pic>
      <p:graphicFrame>
        <p:nvGraphicFramePr>
          <p:cNvPr id="6" name="Diagram 5"/>
          <p:cNvGraphicFramePr/>
          <p:nvPr>
            <p:extLst>
              <p:ext uri="{D42A27DB-BD31-4B8C-83A1-F6EECF244321}">
                <p14:modId xmlns:p14="http://schemas.microsoft.com/office/powerpoint/2010/main" val="3201126115"/>
              </p:ext>
            </p:extLst>
          </p:nvPr>
        </p:nvGraphicFramePr>
        <p:xfrm>
          <a:off x="467544" y="1602923"/>
          <a:ext cx="820891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3851920" y="4577352"/>
            <a:ext cx="1800200" cy="1224136"/>
          </a:xfrm>
          <a:prstGeom prst="rect">
            <a:avLst/>
          </a:prstGeom>
        </p:spPr>
      </p:pic>
      <p:pic>
        <p:nvPicPr>
          <p:cNvPr id="8" name="Picture 7"/>
          <p:cNvPicPr>
            <a:picLocks noChangeAspect="1"/>
          </p:cNvPicPr>
          <p:nvPr/>
        </p:nvPicPr>
        <p:blipFill>
          <a:blip r:embed="rId9"/>
          <a:stretch>
            <a:fillRect/>
          </a:stretch>
        </p:blipFill>
        <p:spPr>
          <a:xfrm>
            <a:off x="6588225" y="3634923"/>
            <a:ext cx="1741736" cy="1159046"/>
          </a:xfrm>
          <a:prstGeom prst="rect">
            <a:avLst/>
          </a:prstGeom>
        </p:spPr>
      </p:pic>
      <p:sp>
        <p:nvSpPr>
          <p:cNvPr id="9" name="WordArt 87" descr="Granite"/>
          <p:cNvSpPr txBox="1">
            <a:spLocks noChangeArrowheads="1" noChangeShapeType="1" noTextEdit="1"/>
          </p:cNvSpPr>
          <p:nvPr/>
        </p:nvSpPr>
        <p:spPr bwMode="auto">
          <a:xfrm>
            <a:off x="1547664" y="1124744"/>
            <a:ext cx="7416824"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00B050"/>
                </a:solidFill>
                <a:latin typeface="Times New Roman" panose="02020603050405020304" pitchFamily="18" charset="0"/>
                <a:cs typeface="Times New Roman" panose="02020603050405020304" pitchFamily="18" charset="0"/>
              </a:rPr>
              <a:t>Khái quát về cách mạng công nghiệp và công nghiệp hóa.</a:t>
            </a:r>
            <a:endParaRPr lang="en-US" sz="2800" b="1" kern="10">
              <a:ln w="9525">
                <a:round/>
                <a:headEnd/>
                <a:tailEnd/>
              </a:ln>
              <a:solidFill>
                <a:srgbClr val="00B050"/>
              </a:solidFill>
              <a:latin typeface="Times New Roman" panose="02020603050405020304" pitchFamily="18" charset="0"/>
              <a:cs typeface="Times New Roman" panose="02020603050405020304" pitchFamily="18" charset="0"/>
            </a:endParaRPr>
          </a:p>
        </p:txBody>
      </p:sp>
      <p:sp>
        <p:nvSpPr>
          <p:cNvPr id="11" name="WordArt 87" descr="Granite"/>
          <p:cNvSpPr>
            <a:spLocks noGrp="1" noChangeArrowheads="1" noChangeShapeType="1" noTextEdit="1"/>
          </p:cNvSpPr>
          <p:nvPr>
            <p:ph type="title"/>
          </p:nvPr>
        </p:nvSpPr>
        <p:spPr bwMode="auto">
          <a:xfrm>
            <a:off x="1029593"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30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ular Callout 1"/>
          <p:cNvSpPr/>
          <p:nvPr/>
        </p:nvSpPr>
        <p:spPr>
          <a:xfrm>
            <a:off x="251520" y="1772816"/>
            <a:ext cx="5184576" cy="3024336"/>
          </a:xfrm>
          <a:prstGeom prst="wedgeRoundRectCallout">
            <a:avLst>
              <a:gd name="adj1" fmla="val -1785"/>
              <a:gd name="adj2" fmla="val 71495"/>
              <a:gd name="adj3" fmla="val 16667"/>
            </a:avLst>
          </a:prstGeom>
          <a:solidFill>
            <a:srgbClr val="0099CC"/>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i="1">
                <a:solidFill>
                  <a:srgbClr val="FFFF00"/>
                </a:solidFill>
                <a:latin typeface="Times New Roman" panose="02020603050405020304" pitchFamily="18" charset="0"/>
                <a:cs typeface="Times New Roman" panose="02020603050405020304" pitchFamily="18" charset="0"/>
              </a:rPr>
              <a:t>Công nghiệp hóa là quá trình </a:t>
            </a:r>
            <a:r>
              <a:rPr lang="en-US" sz="2700" b="1" i="1" smtClean="0">
                <a:solidFill>
                  <a:srgbClr val="FFFF00"/>
                </a:solidFill>
                <a:latin typeface="Times New Roman" panose="02020603050405020304" pitchFamily="18" charset="0"/>
                <a:cs typeface="Times New Roman" panose="02020603050405020304" pitchFamily="18" charset="0"/>
              </a:rPr>
              <a:t>chuyển đổi </a:t>
            </a:r>
            <a:r>
              <a:rPr lang="en-US" sz="2700" b="1" i="1">
                <a:solidFill>
                  <a:srgbClr val="FFFF00"/>
                </a:solidFill>
                <a:latin typeface="Times New Roman" panose="02020603050405020304" pitchFamily="18" charset="0"/>
                <a:cs typeface="Times New Roman" panose="02020603050405020304" pitchFamily="18" charset="0"/>
              </a:rPr>
              <a:t>nền sản xuất xã hội từ dựa trên </a:t>
            </a:r>
            <a:r>
              <a:rPr lang="en-US" sz="2700" b="1" i="1" smtClean="0">
                <a:solidFill>
                  <a:srgbClr val="FFFF00"/>
                </a:solidFill>
                <a:latin typeface="Times New Roman" panose="02020603050405020304" pitchFamily="18" charset="0"/>
                <a:cs typeface="Times New Roman" panose="02020603050405020304" pitchFamily="18" charset="0"/>
              </a:rPr>
              <a:t>lao </a:t>
            </a:r>
            <a:r>
              <a:rPr lang="en-US" sz="2700" b="1" i="1">
                <a:solidFill>
                  <a:srgbClr val="FFFF00"/>
                </a:solidFill>
                <a:latin typeface="Times New Roman" panose="02020603050405020304" pitchFamily="18" charset="0"/>
                <a:cs typeface="Times New Roman" panose="02020603050405020304" pitchFamily="18" charset="0"/>
              </a:rPr>
              <a:t>động thủ công là chính sang nền sản xuất xã hội dựa chủ yếu trên lao động bằng máy móc nhằm tạo ra năng suất </a:t>
            </a:r>
            <a:r>
              <a:rPr lang="en-US" sz="2700" b="1" i="1" smtClean="0">
                <a:solidFill>
                  <a:srgbClr val="FFFF00"/>
                </a:solidFill>
                <a:latin typeface="Times New Roman" panose="02020603050405020304" pitchFamily="18" charset="0"/>
                <a:cs typeface="Times New Roman" panose="02020603050405020304" pitchFamily="18" charset="0"/>
              </a:rPr>
              <a:t>lao </a:t>
            </a:r>
            <a:r>
              <a:rPr lang="en-US" sz="2700" b="1" i="1">
                <a:solidFill>
                  <a:srgbClr val="FFFF00"/>
                </a:solidFill>
                <a:latin typeface="Times New Roman" panose="02020603050405020304" pitchFamily="18" charset="0"/>
                <a:cs typeface="Times New Roman" panose="02020603050405020304" pitchFamily="18" charset="0"/>
              </a:rPr>
              <a:t>động xã hội cao</a:t>
            </a:r>
            <a:r>
              <a:rPr lang="en-US" sz="2700" b="1" i="1" smtClean="0">
                <a:solidFill>
                  <a:srgbClr val="FFFF00"/>
                </a:solidFill>
                <a:latin typeface="Times New Roman" panose="02020603050405020304" pitchFamily="18" charset="0"/>
                <a:cs typeface="Times New Roman" panose="02020603050405020304" pitchFamily="18" charset="0"/>
              </a:rPr>
              <a:t>.</a:t>
            </a:r>
            <a:endParaRPr lang="en-US" sz="2700" b="1">
              <a:solidFill>
                <a:srgbClr val="FFFF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139952" y="4868289"/>
            <a:ext cx="3024336" cy="1809507"/>
          </a:xfrm>
          <a:prstGeom prst="rect">
            <a:avLst/>
          </a:prstGeom>
        </p:spPr>
      </p:pic>
      <p:sp>
        <p:nvSpPr>
          <p:cNvPr id="6" name="WordArt 87" descr="Granite"/>
          <p:cNvSpPr txBox="1">
            <a:spLocks noChangeArrowheads="1" noChangeShapeType="1" noTextEdit="1"/>
          </p:cNvSpPr>
          <p:nvPr/>
        </p:nvSpPr>
        <p:spPr bwMode="auto">
          <a:xfrm>
            <a:off x="1547664" y="1124744"/>
            <a:ext cx="7416824"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00B050"/>
                </a:solidFill>
                <a:latin typeface="Times New Roman" panose="02020603050405020304" pitchFamily="18" charset="0"/>
                <a:cs typeface="Times New Roman" panose="02020603050405020304" pitchFamily="18" charset="0"/>
              </a:rPr>
              <a:t>Khái quát về cách mạng công nghiệp và công nghiệp hóa.</a:t>
            </a:r>
            <a:endParaRPr lang="en-US" sz="2800" b="1" kern="10">
              <a:ln w="9525">
                <a:round/>
                <a:headEnd/>
                <a:tailEnd/>
              </a:ln>
              <a:solidFill>
                <a:srgbClr val="00B050"/>
              </a:solidFill>
              <a:latin typeface="Times New Roman" panose="02020603050405020304" pitchFamily="18" charset="0"/>
              <a:cs typeface="Times New Roman" panose="02020603050405020304" pitchFamily="18" charset="0"/>
            </a:endParaRPr>
          </a:p>
        </p:txBody>
      </p:sp>
      <p:sp>
        <p:nvSpPr>
          <p:cNvPr id="9" name="WordArt 87" descr="Granite"/>
          <p:cNvSpPr>
            <a:spLocks noGrp="1" noChangeArrowheads="1" noChangeShapeType="1" noTextEdit="1"/>
          </p:cNvSpPr>
          <p:nvPr>
            <p:ph type="title"/>
          </p:nvPr>
        </p:nvSpPr>
        <p:spPr bwMode="auto">
          <a:xfrm>
            <a:off x="1029593"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34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1600" y="2029247"/>
            <a:ext cx="2857500" cy="1483568"/>
          </a:xfrm>
          <a:prstGeom prst="rect">
            <a:avLst/>
          </a:prstGeom>
        </p:spPr>
      </p:pic>
      <p:pic>
        <p:nvPicPr>
          <p:cNvPr id="6" name="Picture 5"/>
          <p:cNvPicPr>
            <a:picLocks noChangeAspect="1"/>
          </p:cNvPicPr>
          <p:nvPr/>
        </p:nvPicPr>
        <p:blipFill>
          <a:blip r:embed="rId3"/>
          <a:stretch>
            <a:fillRect/>
          </a:stretch>
        </p:blipFill>
        <p:spPr>
          <a:xfrm>
            <a:off x="3851920" y="5492340"/>
            <a:ext cx="1296144" cy="838508"/>
          </a:xfrm>
          <a:prstGeom prst="rect">
            <a:avLst/>
          </a:prstGeom>
        </p:spPr>
      </p:pic>
      <p:sp>
        <p:nvSpPr>
          <p:cNvPr id="7" name="WordArt 37"/>
          <p:cNvSpPr>
            <a:spLocks noChangeArrowheads="1" noChangeShapeType="1" noTextEdit="1"/>
          </p:cNvSpPr>
          <p:nvPr/>
        </p:nvSpPr>
        <p:spPr bwMode="auto">
          <a:xfrm>
            <a:off x="514127" y="1392299"/>
            <a:ext cx="3888432" cy="590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002060"/>
                </a:solidFill>
                <a:latin typeface="Times New Roman" panose="02020603050405020304" pitchFamily="18" charset="0"/>
                <a:cs typeface="Times New Roman" panose="02020603050405020304" pitchFamily="18" charset="0"/>
              </a:rPr>
              <a:t>Mô hình công nghiệp hóa cổ điển</a:t>
            </a:r>
            <a:endParaRPr lang="en-US" sz="3600" b="1" i="1" kern="10">
              <a:solidFill>
                <a:srgbClr val="00206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4961036" y="2029247"/>
            <a:ext cx="2923332" cy="1483568"/>
          </a:xfrm>
          <a:prstGeom prst="rect">
            <a:avLst/>
          </a:prstGeom>
        </p:spPr>
      </p:pic>
      <p:sp>
        <p:nvSpPr>
          <p:cNvPr id="11" name="Rectangle 10"/>
          <p:cNvSpPr/>
          <p:nvPr/>
        </p:nvSpPr>
        <p:spPr>
          <a:xfrm>
            <a:off x="1062658" y="3645024"/>
            <a:ext cx="2641476" cy="254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smtClean="0">
                <a:solidFill>
                  <a:srgbClr val="002060"/>
                </a:solidFill>
                <a:latin typeface="Times New Roman" panose="02020603050405020304" pitchFamily="18" charset="0"/>
                <a:cs typeface="Times New Roman" panose="02020603050405020304" pitchFamily="18" charset="0"/>
              </a:rPr>
              <a:t>Cách mạng công nghiệp ở Anh</a:t>
            </a:r>
            <a:endParaRPr lang="en-US" sz="1400">
              <a:solidFill>
                <a:srgbClr val="00206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4993952" y="3645024"/>
            <a:ext cx="289041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smtClean="0">
                <a:solidFill>
                  <a:srgbClr val="002060"/>
                </a:solidFill>
                <a:latin typeface="Times New Roman" panose="02020603050405020304" pitchFamily="18" charset="0"/>
                <a:cs typeface="Times New Roman" panose="02020603050405020304" pitchFamily="18" charset="0"/>
              </a:rPr>
              <a:t>Cách mạng công nghiệp ở Châu Âu</a:t>
            </a:r>
            <a:endParaRPr lang="en-US" sz="1400">
              <a:solidFill>
                <a:srgbClr val="002060"/>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a:stretch>
            <a:fillRect/>
          </a:stretch>
        </p:blipFill>
        <p:spPr>
          <a:xfrm>
            <a:off x="917677" y="4293095"/>
            <a:ext cx="1540666" cy="1307040"/>
          </a:xfrm>
          <a:prstGeom prst="rect">
            <a:avLst/>
          </a:prstGeom>
        </p:spPr>
      </p:pic>
      <p:sp>
        <p:nvSpPr>
          <p:cNvPr id="15" name="Right Arrow 14"/>
          <p:cNvSpPr/>
          <p:nvPr/>
        </p:nvSpPr>
        <p:spPr>
          <a:xfrm>
            <a:off x="2699792" y="4863713"/>
            <a:ext cx="504056" cy="22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Diagram 15"/>
          <p:cNvGraphicFramePr/>
          <p:nvPr>
            <p:extLst>
              <p:ext uri="{D42A27DB-BD31-4B8C-83A1-F6EECF244321}">
                <p14:modId xmlns:p14="http://schemas.microsoft.com/office/powerpoint/2010/main" val="511960569"/>
              </p:ext>
            </p:extLst>
          </p:nvPr>
        </p:nvGraphicFramePr>
        <p:xfrm>
          <a:off x="3547988" y="4365104"/>
          <a:ext cx="1823864" cy="12350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Right Arrow 16"/>
          <p:cNvSpPr/>
          <p:nvPr/>
        </p:nvSpPr>
        <p:spPr>
          <a:xfrm>
            <a:off x="5580112" y="4869160"/>
            <a:ext cx="504056" cy="22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1"/>
          <a:stretch>
            <a:fillRect/>
          </a:stretch>
        </p:blipFill>
        <p:spPr>
          <a:xfrm>
            <a:off x="6258842" y="4365104"/>
            <a:ext cx="1913558" cy="1235031"/>
          </a:xfrm>
          <a:prstGeom prst="rect">
            <a:avLst/>
          </a:prstGeom>
        </p:spPr>
      </p:pic>
      <p:pic>
        <p:nvPicPr>
          <p:cNvPr id="19" name="Picture 18"/>
          <p:cNvPicPr>
            <a:picLocks noChangeAspect="1"/>
          </p:cNvPicPr>
          <p:nvPr/>
        </p:nvPicPr>
        <p:blipFill>
          <a:blip r:embed="rId12"/>
          <a:stretch>
            <a:fillRect/>
          </a:stretch>
        </p:blipFill>
        <p:spPr>
          <a:xfrm>
            <a:off x="7899325" y="5733256"/>
            <a:ext cx="1224037" cy="962780"/>
          </a:xfrm>
          <a:prstGeom prst="rect">
            <a:avLst/>
          </a:prstGeom>
        </p:spPr>
      </p:pic>
      <p:sp>
        <p:nvSpPr>
          <p:cNvPr id="22" name="WordArt 87" descr="Granite"/>
          <p:cNvSpPr txBox="1">
            <a:spLocks noChangeArrowheads="1" noChangeShapeType="1" noTextEdit="1"/>
          </p:cNvSpPr>
          <p:nvPr/>
        </p:nvSpPr>
        <p:spPr bwMode="auto">
          <a:xfrm>
            <a:off x="1029593" y="233363"/>
            <a:ext cx="786288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fromWordArt="1" anchor="ctr" anchorCtr="0" compatLnSpc="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lvl1pPr algn="ctr" rtl="0" eaLnBrk="0" fontAlgn="base" hangingPunct="0">
              <a:spcBef>
                <a:spcPct val="0"/>
              </a:spcBef>
              <a:spcAft>
                <a:spcPct val="0"/>
              </a:spcAft>
              <a:defRPr sz="3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itchFamily="34" charset="0"/>
              </a:defRPr>
            </a:lvl2pPr>
            <a:lvl3pPr algn="ctr" rtl="0" eaLnBrk="0" fontAlgn="base" hangingPunct="0">
              <a:spcBef>
                <a:spcPct val="0"/>
              </a:spcBef>
              <a:spcAft>
                <a:spcPct val="0"/>
              </a:spcAft>
              <a:defRPr sz="3200">
                <a:solidFill>
                  <a:srgbClr val="F3C43F"/>
                </a:solidFill>
                <a:latin typeface="Verdana" pitchFamily="34" charset="0"/>
              </a:defRPr>
            </a:lvl3pPr>
            <a:lvl4pPr algn="ctr" rtl="0" eaLnBrk="0" fontAlgn="base" hangingPunct="0">
              <a:spcBef>
                <a:spcPct val="0"/>
              </a:spcBef>
              <a:spcAft>
                <a:spcPct val="0"/>
              </a:spcAft>
              <a:defRPr sz="3200">
                <a:solidFill>
                  <a:srgbClr val="F3C43F"/>
                </a:solidFill>
                <a:latin typeface="Verdana" pitchFamily="34" charset="0"/>
              </a:defRPr>
            </a:lvl4pPr>
            <a:lvl5pPr algn="ctr" rtl="0" eaLnBrk="0" fontAlgn="base" hangingPunct="0">
              <a:spcBef>
                <a:spcPct val="0"/>
              </a:spcBef>
              <a:spcAft>
                <a:spcPct val="0"/>
              </a:spcAft>
              <a:defRPr sz="3200">
                <a:solidFill>
                  <a:srgbClr val="F3C43F"/>
                </a:solidFill>
                <a:latin typeface="Verdana" pitchFamily="34" charset="0"/>
              </a:defRPr>
            </a:lvl5pPr>
            <a:lvl6pPr marL="457200" algn="ctr" rtl="0" fontAlgn="base">
              <a:spcBef>
                <a:spcPct val="0"/>
              </a:spcBef>
              <a:spcAft>
                <a:spcPct val="0"/>
              </a:spcAft>
              <a:defRPr sz="3200">
                <a:solidFill>
                  <a:srgbClr val="F3C43F"/>
                </a:solidFill>
                <a:latin typeface="Verdana" pitchFamily="34" charset="0"/>
              </a:defRPr>
            </a:lvl6pPr>
            <a:lvl7pPr marL="914400" algn="ctr" rtl="0" fontAlgn="base">
              <a:spcBef>
                <a:spcPct val="0"/>
              </a:spcBef>
              <a:spcAft>
                <a:spcPct val="0"/>
              </a:spcAft>
              <a:defRPr sz="3200">
                <a:solidFill>
                  <a:srgbClr val="F3C43F"/>
                </a:solidFill>
                <a:latin typeface="Verdana" pitchFamily="34" charset="0"/>
              </a:defRPr>
            </a:lvl7pPr>
            <a:lvl8pPr marL="1371600" algn="ctr" rtl="0" fontAlgn="base">
              <a:spcBef>
                <a:spcPct val="0"/>
              </a:spcBef>
              <a:spcAft>
                <a:spcPct val="0"/>
              </a:spcAft>
              <a:defRPr sz="3200">
                <a:solidFill>
                  <a:srgbClr val="F3C43F"/>
                </a:solidFill>
                <a:latin typeface="Verdana" pitchFamily="34" charset="0"/>
              </a:defRPr>
            </a:lvl8pPr>
            <a:lvl9pPr marL="1828800" algn="ctr" rtl="0" fontAlgn="base">
              <a:spcBef>
                <a:spcPct val="0"/>
              </a:spcBef>
              <a:spcAft>
                <a:spcPct val="0"/>
              </a:spcAft>
              <a:defRPr sz="3200">
                <a:solidFill>
                  <a:srgbClr val="F3C43F"/>
                </a:solidFill>
                <a:latin typeface="Verdana" pitchFamily="34" charset="0"/>
              </a:defRPr>
            </a:lvl9pPr>
          </a:lstStyle>
          <a:p>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11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87" descr="Granite"/>
          <p:cNvSpPr>
            <a:spLocks noGrp="1" noChangeArrowheads="1" noChangeShapeType="1" noTextEdit="1"/>
          </p:cNvSpPr>
          <p:nvPr>
            <p:ph type="title"/>
          </p:nvPr>
        </p:nvSpPr>
        <p:spPr bwMode="auto">
          <a:xfrm>
            <a:off x="1029593" y="233363"/>
            <a:ext cx="7862887" cy="5635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2800" b="1" kern="10" smtClean="0">
                <a:ln w="9525">
                  <a:round/>
                  <a:headEnd/>
                  <a:tailEnd/>
                </a:ln>
                <a:solidFill>
                  <a:srgbClr val="FFFF00"/>
                </a:solidFill>
                <a:latin typeface="Times New Roman" panose="02020603050405020304" pitchFamily="18" charset="0"/>
                <a:cs typeface="Times New Roman" panose="02020603050405020304" pitchFamily="18" charset="0"/>
              </a:rPr>
              <a:t>6.1.Công nghiệp và công nghiệp hóa ở Việt Nam.</a:t>
            </a:r>
            <a:endParaRPr lang="en-US" sz="2800" b="1" kern="10">
              <a:ln w="9525">
                <a:round/>
                <a:headEnd/>
                <a:tailEnd/>
              </a:ln>
              <a:solidFill>
                <a:srgbClr val="FFFF00"/>
              </a:solidFill>
              <a:latin typeface="Times New Roman" panose="02020603050405020304" pitchFamily="18" charset="0"/>
              <a:cs typeface="Times New Roman" panose="02020603050405020304" pitchFamily="18" charset="0"/>
            </a:endParaRPr>
          </a:p>
        </p:txBody>
      </p:sp>
      <p:sp>
        <p:nvSpPr>
          <p:cNvPr id="3" name="WordArt 37"/>
          <p:cNvSpPr>
            <a:spLocks noChangeArrowheads="1" noChangeShapeType="1" noTextEdit="1"/>
          </p:cNvSpPr>
          <p:nvPr/>
        </p:nvSpPr>
        <p:spPr bwMode="auto">
          <a:xfrm>
            <a:off x="514127" y="1392299"/>
            <a:ext cx="3888432" cy="59017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prstTxWarp>
          </a:bodyPr>
          <a:lstStyle/>
          <a:p>
            <a:pPr algn="ctr"/>
            <a:r>
              <a:rPr lang="en-AU" sz="3600" b="1" i="1" kern="10" smtClean="0">
                <a:solidFill>
                  <a:srgbClr val="002060"/>
                </a:solidFill>
                <a:latin typeface="Times New Roman" panose="02020603050405020304" pitchFamily="18" charset="0"/>
                <a:cs typeface="Times New Roman" panose="02020603050405020304" pitchFamily="18" charset="0"/>
              </a:rPr>
              <a:t>Mô hình công nghiệp hóa kiểu Liên Xô (cũ)</a:t>
            </a:r>
            <a:endParaRPr lang="en-US" sz="3600" b="1" i="1" kern="1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55576" y="4437112"/>
            <a:ext cx="2029793" cy="1837071"/>
          </a:xfrm>
          <a:prstGeom prst="rect">
            <a:avLst/>
          </a:prstGeom>
        </p:spPr>
      </p:pic>
      <p:pic>
        <p:nvPicPr>
          <p:cNvPr id="5" name="Picture 4"/>
          <p:cNvPicPr>
            <a:picLocks noChangeAspect="1"/>
          </p:cNvPicPr>
          <p:nvPr/>
        </p:nvPicPr>
        <p:blipFill>
          <a:blip r:embed="rId3"/>
          <a:stretch>
            <a:fillRect/>
          </a:stretch>
        </p:blipFill>
        <p:spPr>
          <a:xfrm>
            <a:off x="611560" y="2060848"/>
            <a:ext cx="2562225" cy="1781175"/>
          </a:xfrm>
          <a:prstGeom prst="rect">
            <a:avLst/>
          </a:prstGeom>
        </p:spPr>
      </p:pic>
      <p:sp>
        <p:nvSpPr>
          <p:cNvPr id="6" name="Rectangle 5"/>
          <p:cNvSpPr/>
          <p:nvPr/>
        </p:nvSpPr>
        <p:spPr>
          <a:xfrm>
            <a:off x="571934" y="4028262"/>
            <a:ext cx="2641476" cy="254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smtClean="0">
                <a:solidFill>
                  <a:srgbClr val="002060"/>
                </a:solidFill>
                <a:latin typeface="Times New Roman" panose="02020603050405020304" pitchFamily="18" charset="0"/>
                <a:cs typeface="Times New Roman" panose="02020603050405020304" pitchFamily="18" charset="0"/>
              </a:rPr>
              <a:t>Công nghiệp hóa ở Liên Xô cũ</a:t>
            </a:r>
            <a:endParaRPr lang="en-US" sz="1400">
              <a:solidFill>
                <a:srgbClr val="002060"/>
              </a:solidFill>
              <a:latin typeface="Times New Roman" panose="02020603050405020304" pitchFamily="18" charset="0"/>
              <a:cs typeface="Times New Roman" panose="02020603050405020304" pitchFamily="18" charset="0"/>
            </a:endParaRPr>
          </a:p>
        </p:txBody>
      </p:sp>
      <p:sp>
        <p:nvSpPr>
          <p:cNvPr id="7" name="Right Arrow 6"/>
          <p:cNvSpPr/>
          <p:nvPr/>
        </p:nvSpPr>
        <p:spPr>
          <a:xfrm>
            <a:off x="3707904" y="2708921"/>
            <a:ext cx="504056" cy="35325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386932" y="2060848"/>
            <a:ext cx="2705348" cy="1781175"/>
          </a:xfrm>
          <a:prstGeom prst="rect">
            <a:avLst/>
          </a:prstGeom>
        </p:spPr>
      </p:pic>
      <p:sp>
        <p:nvSpPr>
          <p:cNvPr id="9" name="Rectangle 8"/>
          <p:cNvSpPr/>
          <p:nvPr/>
        </p:nvSpPr>
        <p:spPr>
          <a:xfrm>
            <a:off x="4450804" y="4038488"/>
            <a:ext cx="2641476" cy="254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smtClean="0">
                <a:solidFill>
                  <a:srgbClr val="002060"/>
                </a:solidFill>
                <a:latin typeface="Times New Roman" panose="02020603050405020304" pitchFamily="18" charset="0"/>
                <a:cs typeface="Times New Roman" panose="02020603050405020304" pitchFamily="18" charset="0"/>
              </a:rPr>
              <a:t>Hệ thống XHCN ở Đông Âu cũ</a:t>
            </a:r>
          </a:p>
        </p:txBody>
      </p:sp>
      <p:sp>
        <p:nvSpPr>
          <p:cNvPr id="10" name="WordArt 37"/>
          <p:cNvSpPr>
            <a:spLocks noChangeArrowheads="1" noChangeShapeType="1" noTextEdit="1"/>
          </p:cNvSpPr>
          <p:nvPr/>
        </p:nvSpPr>
        <p:spPr bwMode="auto">
          <a:xfrm>
            <a:off x="3563888" y="4810856"/>
            <a:ext cx="4268998" cy="121043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b="1" kern="10" smtClean="0">
                <a:solidFill>
                  <a:srgbClr val="800000"/>
                </a:solidFill>
                <a:latin typeface="Times New Roman" panose="02020603050405020304" pitchFamily="18" charset="0"/>
                <a:cs typeface="Times New Roman" panose="02020603050405020304" pitchFamily="18" charset="0"/>
              </a:rPr>
              <a:t>Ưu tiên phát triển công nghiệp nặng</a:t>
            </a:r>
          </a:p>
          <a:p>
            <a:pPr algn="ctr"/>
            <a:r>
              <a:rPr lang="en-AU" sz="3600" b="1" kern="10" smtClean="0">
                <a:solidFill>
                  <a:srgbClr val="800000"/>
                </a:solidFill>
                <a:latin typeface="Times New Roman" panose="02020603050405020304" pitchFamily="18" charset="0"/>
                <a:cs typeface="Times New Roman" panose="02020603050405020304" pitchFamily="18" charset="0"/>
              </a:rPr>
              <a:t>Cơ chế KHH tập trung, mệnh lệnh</a:t>
            </a:r>
            <a:endParaRPr lang="en-US" sz="3600" b="1" kern="10">
              <a:solidFill>
                <a:srgbClr val="8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92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db2004132l">
  <a:themeElements>
    <a:clrScheme name="cdb2004132l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fontScheme name="cdb2004132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32l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cdb2004132l 2">
        <a:dk1>
          <a:srgbClr val="2D4473"/>
        </a:dk1>
        <a:lt1>
          <a:srgbClr val="FFFFFF"/>
        </a:lt1>
        <a:dk2>
          <a:srgbClr val="2B6185"/>
        </a:dk2>
        <a:lt2>
          <a:srgbClr val="D3D9DD"/>
        </a:lt2>
        <a:accent1>
          <a:srgbClr val="638AA1"/>
        </a:accent1>
        <a:accent2>
          <a:srgbClr val="8CA8B5"/>
        </a:accent2>
        <a:accent3>
          <a:srgbClr val="FFFFFF"/>
        </a:accent3>
        <a:accent4>
          <a:srgbClr val="253961"/>
        </a:accent4>
        <a:accent5>
          <a:srgbClr val="B7C4CD"/>
        </a:accent5>
        <a:accent6>
          <a:srgbClr val="7E98A4"/>
        </a:accent6>
        <a:hlink>
          <a:srgbClr val="6FA2E7"/>
        </a:hlink>
        <a:folHlink>
          <a:srgbClr val="99C25C"/>
        </a:folHlink>
      </a:clrScheme>
      <a:clrMap bg1="lt1" tx1="dk1" bg2="lt2" tx2="dk2" accent1="accent1" accent2="accent2" accent3="accent3" accent4="accent4" accent5="accent5" accent6="accent6" hlink="hlink" folHlink="folHlink"/>
    </a:extraClrScheme>
    <a:extraClrScheme>
      <a:clrScheme name="cdb2004132l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cdb2004132l</Template>
  <TotalTime>2240</TotalTime>
  <Words>2957</Words>
  <Application>Microsoft Office PowerPoint</Application>
  <PresentationFormat>On-screen Show (4:3)</PresentationFormat>
  <Paragraphs>307</Paragraphs>
  <Slides>35</Slides>
  <Notes>10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.VnCooper</vt:lpstr>
      <vt:lpstr>.VnHelvetIns</vt:lpstr>
      <vt:lpstr>.VnVogue</vt:lpstr>
      <vt:lpstr>Arial</vt:lpstr>
      <vt:lpstr>Times New Roman</vt:lpstr>
      <vt:lpstr>Verdana</vt:lpstr>
      <vt:lpstr>Wingdings</vt:lpstr>
      <vt:lpstr>cdb2004132l</vt:lpstr>
      <vt:lpstr>Image</vt:lpstr>
      <vt:lpstr>PowerPoint Presentation</vt:lpstr>
      <vt:lpstr>PowerPoint Presentation</vt:lpstr>
      <vt:lpstr>Khái quát về cách mạng công nghiệp và công nghiệp hóa.</vt:lpstr>
      <vt:lpstr>Khái quát lịch sử các cuộc CMCN</vt:lpstr>
      <vt:lpstr>6.1. Công nghiệp và công nghiệp hóa ở Việt Nam.</vt:lpstr>
      <vt:lpstr>6.1.Công nghiệp và công nghiệp hóa ở Việt Nam.</vt:lpstr>
      <vt:lpstr>6.1.Công nghiệp và công nghiệp hóa ở Việt Nam.</vt:lpstr>
      <vt:lpstr>PowerPoint Presentation</vt:lpstr>
      <vt:lpstr>6.1.Công nghiệp và công nghiệp hóa ở Việt Nam.</vt:lpstr>
      <vt:lpstr>6.1.Công nghiệp và công nghiệp hóa ở Việt Nam.</vt:lpstr>
      <vt:lpstr>6.1.Công nghiệp và công nghiệp hóa ở Việt Nam.</vt:lpstr>
      <vt:lpstr>6.1.Công nghiệp và công nghiệp hóa ở Việt Nam.</vt:lpstr>
      <vt:lpstr>Thảo luận</vt:lpstr>
      <vt:lpstr>6.1.Công nghiệp và công nghiệp hóa ở Việt Nam.</vt:lpstr>
      <vt:lpstr>6.1.Công nghiệp và công nghiệp hóa ở Việt Nam.</vt:lpstr>
      <vt:lpstr>6.1.Công nghiệp và công nghiệp hóa ở Việt Nam.</vt:lpstr>
      <vt:lpstr>6.1.Công nghiệp và công nghiệp hóa ở Việt Nam.</vt:lpstr>
      <vt:lpstr>6.1.Công nghiệp và công nghiệp hóa ở Việt Nam.</vt:lpstr>
      <vt:lpstr>PowerPoint Presentation</vt:lpstr>
      <vt:lpstr>6.2. Hội nhập kinh tế quốc tế của Việt Nam.</vt:lpstr>
      <vt:lpstr>6.2. Hội nhập kinh tế quốc tế của Việt Nam.</vt:lpstr>
      <vt:lpstr>6.2. Hội nhập kinh tế quốc tế của Việt Nam.</vt:lpstr>
      <vt:lpstr>Các hình thức hội nhập kinh tế quốc tế</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6.2. Hội nhập kinh tế quốc tế của Việt Nam.</vt:lpstr>
      <vt:lpstr>PowerPoint Presentation</vt:lpstr>
      <vt:lpstr>PowerPoint Presentation</vt:lpstr>
    </vt:vector>
  </TitlesOfParts>
  <Company>NEU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Mai Ngoc Anh</dc:creator>
  <cp:lastModifiedBy>hp</cp:lastModifiedBy>
  <cp:revision>78</cp:revision>
  <dcterms:created xsi:type="dcterms:W3CDTF">2007-03-14T02:41:01Z</dcterms:created>
  <dcterms:modified xsi:type="dcterms:W3CDTF">2021-03-20T15:30:45Z</dcterms:modified>
</cp:coreProperties>
</file>